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5"/>
    <p:sldMasterId id="2147484128" r:id="rId6"/>
    <p:sldMasterId id="2147484140" r:id="rId7"/>
  </p:sldMasterIdLst>
  <p:notesMasterIdLst>
    <p:notesMasterId r:id="rId37"/>
  </p:notesMasterIdLst>
  <p:handoutMasterIdLst>
    <p:handoutMasterId r:id="rId38"/>
  </p:handoutMasterIdLst>
  <p:sldIdLst>
    <p:sldId id="256" r:id="rId8"/>
    <p:sldId id="334" r:id="rId9"/>
    <p:sldId id="329" r:id="rId10"/>
    <p:sldId id="333" r:id="rId11"/>
    <p:sldId id="330" r:id="rId12"/>
    <p:sldId id="311" r:id="rId13"/>
    <p:sldId id="335" r:id="rId14"/>
    <p:sldId id="355" r:id="rId15"/>
    <p:sldId id="332" r:id="rId16"/>
    <p:sldId id="337" r:id="rId17"/>
    <p:sldId id="338" r:id="rId18"/>
    <p:sldId id="339" r:id="rId19"/>
    <p:sldId id="352" r:id="rId20"/>
    <p:sldId id="328" r:id="rId21"/>
    <p:sldId id="324" r:id="rId22"/>
    <p:sldId id="326" r:id="rId23"/>
    <p:sldId id="354" r:id="rId24"/>
    <p:sldId id="331" r:id="rId25"/>
    <p:sldId id="310" r:id="rId26"/>
    <p:sldId id="318" r:id="rId27"/>
    <p:sldId id="319" r:id="rId28"/>
    <p:sldId id="320" r:id="rId29"/>
    <p:sldId id="287" r:id="rId30"/>
    <p:sldId id="289" r:id="rId31"/>
    <p:sldId id="291" r:id="rId32"/>
    <p:sldId id="292" r:id="rId33"/>
    <p:sldId id="294" r:id="rId34"/>
    <p:sldId id="327" r:id="rId35"/>
    <p:sldId id="301" r:id="rId36"/>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300"/>
    <a:srgbClr val="008A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2163"/>
    <p:restoredTop sz="94648"/>
  </p:normalViewPr>
  <p:slideViewPr>
    <p:cSldViewPr snapToGrid="0">
      <p:cViewPr varScale="1">
        <p:scale>
          <a:sx n="117" d="100"/>
          <a:sy n="117" d="100"/>
        </p:scale>
        <p:origin x="2240" y="16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9" d="100"/>
          <a:sy n="89" d="100"/>
        </p:scale>
        <p:origin x="4352" y="16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presProps" Target="presProps.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tableStyles" Target="tableStyles.xml"/><Relationship Id="rId7" Type="http://schemas.openxmlformats.org/officeDocument/2006/relationships/slideMaster" Target="slideMasters/slideMaster3.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8" Type="http://schemas.openxmlformats.org/officeDocument/2006/relationships/slide" Target="slides/slide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25E3BB-4322-4A30-A1D6-1BD6192D477C}"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A18B5A4B-8B48-484B-AB60-FFC24DE61684}">
      <dgm:prSet custT="1"/>
      <dgm:spPr/>
      <dgm:t>
        <a:bodyPr/>
        <a:lstStyle/>
        <a:p>
          <a:r>
            <a:rPr lang="en-US" sz="2400" b="0" i="0" dirty="0"/>
            <a:t>The term “fiduciary” has its origins in the Latin, fudiciarius, denoting the importance of</a:t>
          </a:r>
          <a:r>
            <a:rPr lang="en-US" sz="2400" b="1" i="0" dirty="0"/>
            <a:t> trust and confidence </a:t>
          </a:r>
          <a:r>
            <a:rPr lang="en-US" sz="2400" b="0" i="0" dirty="0"/>
            <a:t>in the </a:t>
          </a:r>
          <a:br>
            <a:rPr lang="en-US" sz="2400" b="0" i="0" dirty="0"/>
          </a:br>
          <a:r>
            <a:rPr lang="en-US" sz="2400" b="0" i="0" dirty="0"/>
            <a:t>fiduciary relationship. </a:t>
          </a:r>
          <a:endParaRPr lang="en-US" sz="2400" dirty="0"/>
        </a:p>
      </dgm:t>
    </dgm:pt>
    <dgm:pt modelId="{5D434E99-DA32-4629-A6C2-021EC82C5F11}" type="parTrans" cxnId="{AE8F7259-22F6-462E-92EF-ED7FAD56A9ED}">
      <dgm:prSet/>
      <dgm:spPr/>
      <dgm:t>
        <a:bodyPr/>
        <a:lstStyle/>
        <a:p>
          <a:endParaRPr lang="en-US" sz="2400"/>
        </a:p>
      </dgm:t>
    </dgm:pt>
    <dgm:pt modelId="{014ED677-AAFD-4E4F-BE55-17A7FBEDDD71}" type="sibTrans" cxnId="{AE8F7259-22F6-462E-92EF-ED7FAD56A9ED}">
      <dgm:prSet/>
      <dgm:spPr/>
      <dgm:t>
        <a:bodyPr/>
        <a:lstStyle/>
        <a:p>
          <a:endParaRPr lang="en-US" sz="2400"/>
        </a:p>
      </dgm:t>
    </dgm:pt>
    <dgm:pt modelId="{FC243D52-076F-4270-9161-4107F9170042}">
      <dgm:prSet custT="1"/>
      <dgm:spPr/>
      <dgm:t>
        <a:bodyPr/>
        <a:lstStyle/>
        <a:p>
          <a:r>
            <a:rPr lang="en-US" sz="2400" b="0" i="0" dirty="0"/>
            <a:t>In short, a fiduciary is a person </a:t>
          </a:r>
          <a:r>
            <a:rPr lang="en-US" sz="2400" b="1" i="0" dirty="0"/>
            <a:t>who acts on behalf of someone or something else</a:t>
          </a:r>
          <a:r>
            <a:rPr lang="en-US" sz="2400" b="0" i="0" dirty="0"/>
            <a:t>, whether an individual, a citizen, or a tax payor, </a:t>
          </a:r>
          <a:br>
            <a:rPr lang="en-US" sz="2400" b="0" i="0" dirty="0"/>
          </a:br>
          <a:r>
            <a:rPr lang="en-US" sz="2400" b="0" i="0" dirty="0"/>
            <a:t>for example.</a:t>
          </a:r>
          <a:endParaRPr lang="en-US" sz="2400" dirty="0"/>
        </a:p>
      </dgm:t>
    </dgm:pt>
    <dgm:pt modelId="{B7A2C2EF-E15C-4CE4-80FB-893B9A1CAF40}" type="parTrans" cxnId="{A4D3EAC3-2231-40EE-A6C0-AD0E81C024F8}">
      <dgm:prSet/>
      <dgm:spPr/>
      <dgm:t>
        <a:bodyPr/>
        <a:lstStyle/>
        <a:p>
          <a:endParaRPr lang="en-US" sz="2400"/>
        </a:p>
      </dgm:t>
    </dgm:pt>
    <dgm:pt modelId="{B04A4134-49E3-4F8E-907A-2CAF3E9E1F11}" type="sibTrans" cxnId="{A4D3EAC3-2231-40EE-A6C0-AD0E81C024F8}">
      <dgm:prSet/>
      <dgm:spPr/>
      <dgm:t>
        <a:bodyPr/>
        <a:lstStyle/>
        <a:p>
          <a:endParaRPr lang="en-US" sz="2400"/>
        </a:p>
      </dgm:t>
    </dgm:pt>
    <dgm:pt modelId="{734EA3B6-9B7F-3442-848A-991D4AB53DE5}" type="pres">
      <dgm:prSet presAssocID="{9425E3BB-4322-4A30-A1D6-1BD6192D477C}" presName="vert0" presStyleCnt="0">
        <dgm:presLayoutVars>
          <dgm:dir/>
          <dgm:animOne val="branch"/>
          <dgm:animLvl val="lvl"/>
        </dgm:presLayoutVars>
      </dgm:prSet>
      <dgm:spPr/>
      <dgm:t>
        <a:bodyPr/>
        <a:lstStyle/>
        <a:p>
          <a:endParaRPr lang="en-US"/>
        </a:p>
      </dgm:t>
    </dgm:pt>
    <dgm:pt modelId="{6A62936F-F11D-C74B-ACCE-F693181B9393}" type="pres">
      <dgm:prSet presAssocID="{A18B5A4B-8B48-484B-AB60-FFC24DE61684}" presName="thickLine" presStyleLbl="alignNode1" presStyleIdx="0" presStyleCnt="2"/>
      <dgm:spPr/>
    </dgm:pt>
    <dgm:pt modelId="{8A1DD154-B4E9-5543-9BB7-FC9018BD6329}" type="pres">
      <dgm:prSet presAssocID="{A18B5A4B-8B48-484B-AB60-FFC24DE61684}" presName="horz1" presStyleCnt="0"/>
      <dgm:spPr/>
    </dgm:pt>
    <dgm:pt modelId="{6FE8E1A6-0E83-F54D-B27D-0FE801EAB6F8}" type="pres">
      <dgm:prSet presAssocID="{A18B5A4B-8B48-484B-AB60-FFC24DE61684}" presName="tx1" presStyleLbl="revTx" presStyleIdx="0" presStyleCnt="2"/>
      <dgm:spPr/>
      <dgm:t>
        <a:bodyPr/>
        <a:lstStyle/>
        <a:p>
          <a:endParaRPr lang="en-US"/>
        </a:p>
      </dgm:t>
    </dgm:pt>
    <dgm:pt modelId="{8C20B433-27D8-EA4F-B201-61B16355CE95}" type="pres">
      <dgm:prSet presAssocID="{A18B5A4B-8B48-484B-AB60-FFC24DE61684}" presName="vert1" presStyleCnt="0"/>
      <dgm:spPr/>
    </dgm:pt>
    <dgm:pt modelId="{497EF19E-F887-FE42-9920-AA2C6540A857}" type="pres">
      <dgm:prSet presAssocID="{FC243D52-076F-4270-9161-4107F9170042}" presName="thickLine" presStyleLbl="alignNode1" presStyleIdx="1" presStyleCnt="2"/>
      <dgm:spPr/>
    </dgm:pt>
    <dgm:pt modelId="{D9F0A0FB-43E5-7246-9FDD-4581FB44D76A}" type="pres">
      <dgm:prSet presAssocID="{FC243D52-076F-4270-9161-4107F9170042}" presName="horz1" presStyleCnt="0"/>
      <dgm:spPr/>
    </dgm:pt>
    <dgm:pt modelId="{C1C598D3-4F7A-8C48-AA39-2C9F6D1622F5}" type="pres">
      <dgm:prSet presAssocID="{FC243D52-076F-4270-9161-4107F9170042}" presName="tx1" presStyleLbl="revTx" presStyleIdx="1" presStyleCnt="2" custScaleY="133622"/>
      <dgm:spPr/>
      <dgm:t>
        <a:bodyPr/>
        <a:lstStyle/>
        <a:p>
          <a:endParaRPr lang="en-US"/>
        </a:p>
      </dgm:t>
    </dgm:pt>
    <dgm:pt modelId="{44CA5C22-1313-6D42-8BA2-442B8B4BD241}" type="pres">
      <dgm:prSet presAssocID="{FC243D52-076F-4270-9161-4107F9170042}" presName="vert1" presStyleCnt="0"/>
      <dgm:spPr/>
    </dgm:pt>
  </dgm:ptLst>
  <dgm:cxnLst>
    <dgm:cxn modelId="{A4D3EAC3-2231-40EE-A6C0-AD0E81C024F8}" srcId="{9425E3BB-4322-4A30-A1D6-1BD6192D477C}" destId="{FC243D52-076F-4270-9161-4107F9170042}" srcOrd="1" destOrd="0" parTransId="{B7A2C2EF-E15C-4CE4-80FB-893B9A1CAF40}" sibTransId="{B04A4134-49E3-4F8E-907A-2CAF3E9E1F11}"/>
    <dgm:cxn modelId="{FE7C5DBC-EA0E-1749-96C0-004705C6619D}" type="presOf" srcId="{FC243D52-076F-4270-9161-4107F9170042}" destId="{C1C598D3-4F7A-8C48-AA39-2C9F6D1622F5}" srcOrd="0" destOrd="0" presId="urn:microsoft.com/office/officeart/2008/layout/LinedList"/>
    <dgm:cxn modelId="{AE8F7259-22F6-462E-92EF-ED7FAD56A9ED}" srcId="{9425E3BB-4322-4A30-A1D6-1BD6192D477C}" destId="{A18B5A4B-8B48-484B-AB60-FFC24DE61684}" srcOrd="0" destOrd="0" parTransId="{5D434E99-DA32-4629-A6C2-021EC82C5F11}" sibTransId="{014ED677-AAFD-4E4F-BE55-17A7FBEDDD71}"/>
    <dgm:cxn modelId="{D154345C-68AB-2543-87D9-3A66C7FFFC8A}" type="presOf" srcId="{9425E3BB-4322-4A30-A1D6-1BD6192D477C}" destId="{734EA3B6-9B7F-3442-848A-991D4AB53DE5}" srcOrd="0" destOrd="0" presId="urn:microsoft.com/office/officeart/2008/layout/LinedList"/>
    <dgm:cxn modelId="{E32C608E-D874-DB48-B31A-BB71C07E20CC}" type="presOf" srcId="{A18B5A4B-8B48-484B-AB60-FFC24DE61684}" destId="{6FE8E1A6-0E83-F54D-B27D-0FE801EAB6F8}" srcOrd="0" destOrd="0" presId="urn:microsoft.com/office/officeart/2008/layout/LinedList"/>
    <dgm:cxn modelId="{076C7453-0B3A-264E-80CA-4548E13CD968}" type="presParOf" srcId="{734EA3B6-9B7F-3442-848A-991D4AB53DE5}" destId="{6A62936F-F11D-C74B-ACCE-F693181B9393}" srcOrd="0" destOrd="0" presId="urn:microsoft.com/office/officeart/2008/layout/LinedList"/>
    <dgm:cxn modelId="{A247844A-1D2B-BB46-97C2-75D158ECD473}" type="presParOf" srcId="{734EA3B6-9B7F-3442-848A-991D4AB53DE5}" destId="{8A1DD154-B4E9-5543-9BB7-FC9018BD6329}" srcOrd="1" destOrd="0" presId="urn:microsoft.com/office/officeart/2008/layout/LinedList"/>
    <dgm:cxn modelId="{6688575E-F97B-2C43-8F85-A78391DF54B2}" type="presParOf" srcId="{8A1DD154-B4E9-5543-9BB7-FC9018BD6329}" destId="{6FE8E1A6-0E83-F54D-B27D-0FE801EAB6F8}" srcOrd="0" destOrd="0" presId="urn:microsoft.com/office/officeart/2008/layout/LinedList"/>
    <dgm:cxn modelId="{6A297D91-7F18-9249-B997-61A5596BC45B}" type="presParOf" srcId="{8A1DD154-B4E9-5543-9BB7-FC9018BD6329}" destId="{8C20B433-27D8-EA4F-B201-61B16355CE95}" srcOrd="1" destOrd="0" presId="urn:microsoft.com/office/officeart/2008/layout/LinedList"/>
    <dgm:cxn modelId="{7BF1AE8A-6227-384E-9BCF-E304EF6B3995}" type="presParOf" srcId="{734EA3B6-9B7F-3442-848A-991D4AB53DE5}" destId="{497EF19E-F887-FE42-9920-AA2C6540A857}" srcOrd="2" destOrd="0" presId="urn:microsoft.com/office/officeart/2008/layout/LinedList"/>
    <dgm:cxn modelId="{BCF44120-3377-5545-9824-F82EEB12EEE2}" type="presParOf" srcId="{734EA3B6-9B7F-3442-848A-991D4AB53DE5}" destId="{D9F0A0FB-43E5-7246-9FDD-4581FB44D76A}" srcOrd="3" destOrd="0" presId="urn:microsoft.com/office/officeart/2008/layout/LinedList"/>
    <dgm:cxn modelId="{B0180068-D12D-834F-9D94-2E3BF809C229}" type="presParOf" srcId="{D9F0A0FB-43E5-7246-9FDD-4581FB44D76A}" destId="{C1C598D3-4F7A-8C48-AA39-2C9F6D1622F5}" srcOrd="0" destOrd="0" presId="urn:microsoft.com/office/officeart/2008/layout/LinedList"/>
    <dgm:cxn modelId="{B7372946-3460-2546-A1F7-59FF5CEBF75B}" type="presParOf" srcId="{D9F0A0FB-43E5-7246-9FDD-4581FB44D76A}" destId="{44CA5C22-1313-6D42-8BA2-442B8B4BD241}"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24EC83-1708-44DC-AA31-4E49628E4540}"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5C37D048-EC03-4313-9E3F-3C7896039900}">
      <dgm:prSet custT="1"/>
      <dgm:spPr/>
      <dgm:t>
        <a:bodyPr/>
        <a:lstStyle/>
        <a:p>
          <a:r>
            <a:rPr lang="en-US" sz="2000" b="0" i="0" dirty="0"/>
            <a:t>A community member cornered a board member at the local supermarket to complain about a recent controversial board decision that made the front page of the newspaper. </a:t>
          </a:r>
          <a:endParaRPr lang="en-US" sz="2000" dirty="0"/>
        </a:p>
      </dgm:t>
    </dgm:pt>
    <dgm:pt modelId="{36912986-D30F-43E9-A1D2-8C12939079C0}" type="parTrans" cxnId="{34172F21-D1F8-4A72-A81D-FB44C7C67A72}">
      <dgm:prSet/>
      <dgm:spPr/>
      <dgm:t>
        <a:bodyPr/>
        <a:lstStyle/>
        <a:p>
          <a:endParaRPr lang="en-US" sz="2000"/>
        </a:p>
      </dgm:t>
    </dgm:pt>
    <dgm:pt modelId="{57B65BD7-2424-41CD-AC9B-6FE243F4287E}" type="sibTrans" cxnId="{34172F21-D1F8-4A72-A81D-FB44C7C67A72}">
      <dgm:prSet/>
      <dgm:spPr/>
      <dgm:t>
        <a:bodyPr/>
        <a:lstStyle/>
        <a:p>
          <a:endParaRPr lang="en-US" sz="2000"/>
        </a:p>
      </dgm:t>
    </dgm:pt>
    <dgm:pt modelId="{CBDD65AD-7782-4D6C-A1C3-4FBDF5BFCE9E}">
      <dgm:prSet custT="1"/>
      <dgm:spPr/>
      <dgm:t>
        <a:bodyPr/>
        <a:lstStyle/>
        <a:p>
          <a:r>
            <a:rPr lang="en-US" sz="2000" b="0" i="0" dirty="0"/>
            <a:t>The board member responded, “Thanks for your concern. I’ll share this with the president and the board.” The board had agonized over the issue and the vote was not unanimous, but board members all agreed that the process had been thorough. </a:t>
          </a:r>
          <a:endParaRPr lang="en-US" sz="2000" dirty="0"/>
        </a:p>
      </dgm:t>
    </dgm:pt>
    <dgm:pt modelId="{0064A79C-4E7D-4285-B5CC-5E8044F587F6}" type="parTrans" cxnId="{E4FCF7F6-C7AA-4D7B-A64F-4853DB4B58D7}">
      <dgm:prSet/>
      <dgm:spPr/>
      <dgm:t>
        <a:bodyPr/>
        <a:lstStyle/>
        <a:p>
          <a:endParaRPr lang="en-US" sz="2000"/>
        </a:p>
      </dgm:t>
    </dgm:pt>
    <dgm:pt modelId="{4DAF12F8-0B66-4C1C-AB34-50009A89E35B}" type="sibTrans" cxnId="{E4FCF7F6-C7AA-4D7B-A64F-4853DB4B58D7}">
      <dgm:prSet/>
      <dgm:spPr/>
      <dgm:t>
        <a:bodyPr/>
        <a:lstStyle/>
        <a:p>
          <a:endParaRPr lang="en-US" sz="2000"/>
        </a:p>
      </dgm:t>
    </dgm:pt>
    <dgm:pt modelId="{127D150F-3C87-4CE9-8594-936F31C3D5C1}">
      <dgm:prSet custT="1"/>
      <dgm:spPr/>
      <dgm:t>
        <a:bodyPr/>
        <a:lstStyle/>
        <a:p>
          <a:r>
            <a:rPr lang="en-US" sz="2000" b="0" i="0" dirty="0"/>
            <a:t>Rather than being defensive or off-putting, this board member listened and responded without making any promises on behalf of the organization. He also sent a quick note to </a:t>
          </a:r>
          <a:br>
            <a:rPr lang="en-US" sz="2000" b="0" i="0" dirty="0"/>
          </a:br>
          <a:r>
            <a:rPr lang="en-US" sz="2000" b="0" i="0" dirty="0"/>
            <a:t>the board Chair to let them know about </a:t>
          </a:r>
          <a:br>
            <a:rPr lang="en-US" sz="2000" b="0" i="0" dirty="0"/>
          </a:br>
          <a:r>
            <a:rPr lang="en-US" sz="2000" b="0" i="0" dirty="0"/>
            <a:t>this encounter.</a:t>
          </a:r>
          <a:endParaRPr lang="en-US" sz="2000" dirty="0"/>
        </a:p>
      </dgm:t>
    </dgm:pt>
    <dgm:pt modelId="{F3216E67-5102-4052-A37B-ADC77C414B2D}" type="parTrans" cxnId="{09E83F54-DEB4-4052-A0A3-CEFB2D325F98}">
      <dgm:prSet/>
      <dgm:spPr/>
      <dgm:t>
        <a:bodyPr/>
        <a:lstStyle/>
        <a:p>
          <a:endParaRPr lang="en-US" sz="2000"/>
        </a:p>
      </dgm:t>
    </dgm:pt>
    <dgm:pt modelId="{2D5C88CB-0286-4A39-B72F-3B64697A4C39}" type="sibTrans" cxnId="{09E83F54-DEB4-4052-A0A3-CEFB2D325F98}">
      <dgm:prSet/>
      <dgm:spPr/>
      <dgm:t>
        <a:bodyPr/>
        <a:lstStyle/>
        <a:p>
          <a:endParaRPr lang="en-US" sz="2000"/>
        </a:p>
      </dgm:t>
    </dgm:pt>
    <dgm:pt modelId="{BE55B9E8-21B4-2D4F-B1F5-46BE76047ADB}" type="pres">
      <dgm:prSet presAssocID="{9324EC83-1708-44DC-AA31-4E49628E4540}" presName="vert0" presStyleCnt="0">
        <dgm:presLayoutVars>
          <dgm:dir/>
          <dgm:animOne val="branch"/>
          <dgm:animLvl val="lvl"/>
        </dgm:presLayoutVars>
      </dgm:prSet>
      <dgm:spPr/>
      <dgm:t>
        <a:bodyPr/>
        <a:lstStyle/>
        <a:p>
          <a:endParaRPr lang="en-US"/>
        </a:p>
      </dgm:t>
    </dgm:pt>
    <dgm:pt modelId="{B16E07A1-D8DA-CB4E-AAB1-11AFAC332B03}" type="pres">
      <dgm:prSet presAssocID="{5C37D048-EC03-4313-9E3F-3C7896039900}" presName="thickLine" presStyleLbl="alignNode1" presStyleIdx="0" presStyleCnt="3"/>
      <dgm:spPr/>
    </dgm:pt>
    <dgm:pt modelId="{0E7564D7-6A23-3842-901F-A7BBA460E71C}" type="pres">
      <dgm:prSet presAssocID="{5C37D048-EC03-4313-9E3F-3C7896039900}" presName="horz1" presStyleCnt="0"/>
      <dgm:spPr/>
    </dgm:pt>
    <dgm:pt modelId="{03D3BB54-30F2-6844-A90C-2A3FCD9F3B26}" type="pres">
      <dgm:prSet presAssocID="{5C37D048-EC03-4313-9E3F-3C7896039900}" presName="tx1" presStyleLbl="revTx" presStyleIdx="0" presStyleCnt="3" custScaleY="62938"/>
      <dgm:spPr/>
      <dgm:t>
        <a:bodyPr/>
        <a:lstStyle/>
        <a:p>
          <a:endParaRPr lang="en-US"/>
        </a:p>
      </dgm:t>
    </dgm:pt>
    <dgm:pt modelId="{0B1142EA-8383-E94C-80C8-5F264C968E7E}" type="pres">
      <dgm:prSet presAssocID="{5C37D048-EC03-4313-9E3F-3C7896039900}" presName="vert1" presStyleCnt="0"/>
      <dgm:spPr/>
    </dgm:pt>
    <dgm:pt modelId="{6CE00CF6-28B4-F54B-929B-9284AD9C29E8}" type="pres">
      <dgm:prSet presAssocID="{CBDD65AD-7782-4D6C-A1C3-4FBDF5BFCE9E}" presName="thickLine" presStyleLbl="alignNode1" presStyleIdx="1" presStyleCnt="3"/>
      <dgm:spPr/>
    </dgm:pt>
    <dgm:pt modelId="{5B5132BA-6C27-EA43-8A11-D5B9D9AFF70E}" type="pres">
      <dgm:prSet presAssocID="{CBDD65AD-7782-4D6C-A1C3-4FBDF5BFCE9E}" presName="horz1" presStyleCnt="0"/>
      <dgm:spPr/>
    </dgm:pt>
    <dgm:pt modelId="{E5901DC1-D495-094A-A425-B0F774A7E948}" type="pres">
      <dgm:prSet presAssocID="{CBDD65AD-7782-4D6C-A1C3-4FBDF5BFCE9E}" presName="tx1" presStyleLbl="revTx" presStyleIdx="1" presStyleCnt="3" custScaleY="83763"/>
      <dgm:spPr/>
      <dgm:t>
        <a:bodyPr/>
        <a:lstStyle/>
        <a:p>
          <a:endParaRPr lang="en-US"/>
        </a:p>
      </dgm:t>
    </dgm:pt>
    <dgm:pt modelId="{2BB603EC-FD15-CF4C-ADB5-DA5E04309BFB}" type="pres">
      <dgm:prSet presAssocID="{CBDD65AD-7782-4D6C-A1C3-4FBDF5BFCE9E}" presName="vert1" presStyleCnt="0"/>
      <dgm:spPr/>
    </dgm:pt>
    <dgm:pt modelId="{10A19DF1-B731-414C-9F23-B6581F33C870}" type="pres">
      <dgm:prSet presAssocID="{127D150F-3C87-4CE9-8594-936F31C3D5C1}" presName="thickLine" presStyleLbl="alignNode1" presStyleIdx="2" presStyleCnt="3"/>
      <dgm:spPr/>
    </dgm:pt>
    <dgm:pt modelId="{5EE486F6-EF30-2248-85CA-5D794B4ED5FE}" type="pres">
      <dgm:prSet presAssocID="{127D150F-3C87-4CE9-8594-936F31C3D5C1}" presName="horz1" presStyleCnt="0"/>
      <dgm:spPr/>
    </dgm:pt>
    <dgm:pt modelId="{FB3D57EF-C686-9A40-9F61-9F34CB804FF5}" type="pres">
      <dgm:prSet presAssocID="{127D150F-3C87-4CE9-8594-936F31C3D5C1}" presName="tx1" presStyleLbl="revTx" presStyleIdx="2" presStyleCnt="3"/>
      <dgm:spPr/>
      <dgm:t>
        <a:bodyPr/>
        <a:lstStyle/>
        <a:p>
          <a:endParaRPr lang="en-US"/>
        </a:p>
      </dgm:t>
    </dgm:pt>
    <dgm:pt modelId="{C34596EF-9E0F-3B44-813C-A434E2C9456E}" type="pres">
      <dgm:prSet presAssocID="{127D150F-3C87-4CE9-8594-936F31C3D5C1}" presName="vert1" presStyleCnt="0"/>
      <dgm:spPr/>
    </dgm:pt>
  </dgm:ptLst>
  <dgm:cxnLst>
    <dgm:cxn modelId="{34172F21-D1F8-4A72-A81D-FB44C7C67A72}" srcId="{9324EC83-1708-44DC-AA31-4E49628E4540}" destId="{5C37D048-EC03-4313-9E3F-3C7896039900}" srcOrd="0" destOrd="0" parTransId="{36912986-D30F-43E9-A1D2-8C12939079C0}" sibTransId="{57B65BD7-2424-41CD-AC9B-6FE243F4287E}"/>
    <dgm:cxn modelId="{E4FCF7F6-C7AA-4D7B-A64F-4853DB4B58D7}" srcId="{9324EC83-1708-44DC-AA31-4E49628E4540}" destId="{CBDD65AD-7782-4D6C-A1C3-4FBDF5BFCE9E}" srcOrd="1" destOrd="0" parTransId="{0064A79C-4E7D-4285-B5CC-5E8044F587F6}" sibTransId="{4DAF12F8-0B66-4C1C-AB34-50009A89E35B}"/>
    <dgm:cxn modelId="{5910B901-68A5-7145-B34D-FACC8791DE2F}" type="presOf" srcId="{9324EC83-1708-44DC-AA31-4E49628E4540}" destId="{BE55B9E8-21B4-2D4F-B1F5-46BE76047ADB}" srcOrd="0" destOrd="0" presId="urn:microsoft.com/office/officeart/2008/layout/LinedList"/>
    <dgm:cxn modelId="{ACEA7BB9-1E71-6947-A4C4-1B016E096A87}" type="presOf" srcId="{5C37D048-EC03-4313-9E3F-3C7896039900}" destId="{03D3BB54-30F2-6844-A90C-2A3FCD9F3B26}" srcOrd="0" destOrd="0" presId="urn:microsoft.com/office/officeart/2008/layout/LinedList"/>
    <dgm:cxn modelId="{E16034E1-1804-1E4E-9F43-65454A855BD4}" type="presOf" srcId="{CBDD65AD-7782-4D6C-A1C3-4FBDF5BFCE9E}" destId="{E5901DC1-D495-094A-A425-B0F774A7E948}" srcOrd="0" destOrd="0" presId="urn:microsoft.com/office/officeart/2008/layout/LinedList"/>
    <dgm:cxn modelId="{09E83F54-DEB4-4052-A0A3-CEFB2D325F98}" srcId="{9324EC83-1708-44DC-AA31-4E49628E4540}" destId="{127D150F-3C87-4CE9-8594-936F31C3D5C1}" srcOrd="2" destOrd="0" parTransId="{F3216E67-5102-4052-A37B-ADC77C414B2D}" sibTransId="{2D5C88CB-0286-4A39-B72F-3B64697A4C39}"/>
    <dgm:cxn modelId="{665EDCE9-5BC1-ED49-A630-6EB97F4881F7}" type="presOf" srcId="{127D150F-3C87-4CE9-8594-936F31C3D5C1}" destId="{FB3D57EF-C686-9A40-9F61-9F34CB804FF5}" srcOrd="0" destOrd="0" presId="urn:microsoft.com/office/officeart/2008/layout/LinedList"/>
    <dgm:cxn modelId="{BF8FEE0D-E14B-CC48-8BFA-FF195A555DED}" type="presParOf" srcId="{BE55B9E8-21B4-2D4F-B1F5-46BE76047ADB}" destId="{B16E07A1-D8DA-CB4E-AAB1-11AFAC332B03}" srcOrd="0" destOrd="0" presId="urn:microsoft.com/office/officeart/2008/layout/LinedList"/>
    <dgm:cxn modelId="{E839A89C-686D-0541-9211-21955257434D}" type="presParOf" srcId="{BE55B9E8-21B4-2D4F-B1F5-46BE76047ADB}" destId="{0E7564D7-6A23-3842-901F-A7BBA460E71C}" srcOrd="1" destOrd="0" presId="urn:microsoft.com/office/officeart/2008/layout/LinedList"/>
    <dgm:cxn modelId="{7A159F43-9A78-C946-9A44-C8072BFACF99}" type="presParOf" srcId="{0E7564D7-6A23-3842-901F-A7BBA460E71C}" destId="{03D3BB54-30F2-6844-A90C-2A3FCD9F3B26}" srcOrd="0" destOrd="0" presId="urn:microsoft.com/office/officeart/2008/layout/LinedList"/>
    <dgm:cxn modelId="{E409B1EB-9A5C-3245-A228-CAB1BA561AB5}" type="presParOf" srcId="{0E7564D7-6A23-3842-901F-A7BBA460E71C}" destId="{0B1142EA-8383-E94C-80C8-5F264C968E7E}" srcOrd="1" destOrd="0" presId="urn:microsoft.com/office/officeart/2008/layout/LinedList"/>
    <dgm:cxn modelId="{BBF3AAD6-4222-5B41-94AB-250FE765880D}" type="presParOf" srcId="{BE55B9E8-21B4-2D4F-B1F5-46BE76047ADB}" destId="{6CE00CF6-28B4-F54B-929B-9284AD9C29E8}" srcOrd="2" destOrd="0" presId="urn:microsoft.com/office/officeart/2008/layout/LinedList"/>
    <dgm:cxn modelId="{0EB06865-1070-CD46-86DA-EFBD81E3E7F5}" type="presParOf" srcId="{BE55B9E8-21B4-2D4F-B1F5-46BE76047ADB}" destId="{5B5132BA-6C27-EA43-8A11-D5B9D9AFF70E}" srcOrd="3" destOrd="0" presId="urn:microsoft.com/office/officeart/2008/layout/LinedList"/>
    <dgm:cxn modelId="{0F2480E6-CE30-3C4A-B3DF-835912B977F5}" type="presParOf" srcId="{5B5132BA-6C27-EA43-8A11-D5B9D9AFF70E}" destId="{E5901DC1-D495-094A-A425-B0F774A7E948}" srcOrd="0" destOrd="0" presId="urn:microsoft.com/office/officeart/2008/layout/LinedList"/>
    <dgm:cxn modelId="{20965412-2081-854E-884E-86E44EBA4308}" type="presParOf" srcId="{5B5132BA-6C27-EA43-8A11-D5B9D9AFF70E}" destId="{2BB603EC-FD15-CF4C-ADB5-DA5E04309BFB}" srcOrd="1" destOrd="0" presId="urn:microsoft.com/office/officeart/2008/layout/LinedList"/>
    <dgm:cxn modelId="{8EE37265-91DD-3541-8D22-49F04B8B280C}" type="presParOf" srcId="{BE55B9E8-21B4-2D4F-B1F5-46BE76047ADB}" destId="{10A19DF1-B731-414C-9F23-B6581F33C870}" srcOrd="4" destOrd="0" presId="urn:microsoft.com/office/officeart/2008/layout/LinedList"/>
    <dgm:cxn modelId="{9EED03B9-FB4B-D542-AA53-C225056C2689}" type="presParOf" srcId="{BE55B9E8-21B4-2D4F-B1F5-46BE76047ADB}" destId="{5EE486F6-EF30-2248-85CA-5D794B4ED5FE}" srcOrd="5" destOrd="0" presId="urn:microsoft.com/office/officeart/2008/layout/LinedList"/>
    <dgm:cxn modelId="{A0CB8BFB-131E-9E42-9FCF-3BB5806837A3}" type="presParOf" srcId="{5EE486F6-EF30-2248-85CA-5D794B4ED5FE}" destId="{FB3D57EF-C686-9A40-9F61-9F34CB804FF5}" srcOrd="0" destOrd="0" presId="urn:microsoft.com/office/officeart/2008/layout/LinedList"/>
    <dgm:cxn modelId="{CC343AA2-E336-8146-9435-850BB4601377}" type="presParOf" srcId="{5EE486F6-EF30-2248-85CA-5D794B4ED5FE}" destId="{C34596EF-9E0F-3B44-813C-A434E2C9456E}"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62936F-F11D-C74B-ACCE-F693181B9393}">
      <dsp:nvSpPr>
        <dsp:cNvPr id="0" name=""/>
        <dsp:cNvSpPr/>
      </dsp:nvSpPr>
      <dsp:spPr>
        <a:xfrm>
          <a:off x="0" y="1638"/>
          <a:ext cx="4718785"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E8E1A6-0E83-F54D-B27D-0FE801EAB6F8}">
      <dsp:nvSpPr>
        <dsp:cNvPr id="0" name=""/>
        <dsp:cNvSpPr/>
      </dsp:nvSpPr>
      <dsp:spPr>
        <a:xfrm>
          <a:off x="0" y="1638"/>
          <a:ext cx="4718785" cy="19507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US" sz="2400" b="0" i="0" kern="1200" dirty="0"/>
            <a:t>The term “fiduciary” has its origins in the Latin, fudiciarius, denoting the importance of</a:t>
          </a:r>
          <a:r>
            <a:rPr lang="en-US" sz="2400" b="1" i="0" kern="1200" dirty="0"/>
            <a:t> trust and confidence </a:t>
          </a:r>
          <a:r>
            <a:rPr lang="en-US" sz="2400" b="0" i="0" kern="1200" dirty="0"/>
            <a:t>in the </a:t>
          </a:r>
          <a:br>
            <a:rPr lang="en-US" sz="2400" b="0" i="0" kern="1200" dirty="0"/>
          </a:br>
          <a:r>
            <a:rPr lang="en-US" sz="2400" b="0" i="0" kern="1200" dirty="0"/>
            <a:t>fiduciary relationship. </a:t>
          </a:r>
          <a:endParaRPr lang="en-US" sz="2400" kern="1200" dirty="0"/>
        </a:p>
      </dsp:txBody>
      <dsp:txXfrm>
        <a:off x="0" y="1638"/>
        <a:ext cx="4718785" cy="1950712"/>
      </dsp:txXfrm>
    </dsp:sp>
    <dsp:sp modelId="{497EF19E-F887-FE42-9920-AA2C6540A857}">
      <dsp:nvSpPr>
        <dsp:cNvPr id="0" name=""/>
        <dsp:cNvSpPr/>
      </dsp:nvSpPr>
      <dsp:spPr>
        <a:xfrm>
          <a:off x="0" y="1952350"/>
          <a:ext cx="4718785"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C598D3-4F7A-8C48-AA39-2C9F6D1622F5}">
      <dsp:nvSpPr>
        <dsp:cNvPr id="0" name=""/>
        <dsp:cNvSpPr/>
      </dsp:nvSpPr>
      <dsp:spPr>
        <a:xfrm>
          <a:off x="0" y="1952350"/>
          <a:ext cx="4714176" cy="26065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US" sz="2400" b="0" i="0" kern="1200" dirty="0"/>
            <a:t>In short, a fiduciary is a person </a:t>
          </a:r>
          <a:r>
            <a:rPr lang="en-US" sz="2400" b="1" i="0" kern="1200" dirty="0"/>
            <a:t>who acts on behalf of someone or something else</a:t>
          </a:r>
          <a:r>
            <a:rPr lang="en-US" sz="2400" b="0" i="0" kern="1200" dirty="0"/>
            <a:t>, whether an individual, a citizen, or a tax payor, </a:t>
          </a:r>
          <a:br>
            <a:rPr lang="en-US" sz="2400" b="0" i="0" kern="1200" dirty="0"/>
          </a:br>
          <a:r>
            <a:rPr lang="en-US" sz="2400" b="0" i="0" kern="1200" dirty="0"/>
            <a:t>for example.</a:t>
          </a:r>
          <a:endParaRPr lang="en-US" sz="2400" kern="1200" dirty="0"/>
        </a:p>
      </dsp:txBody>
      <dsp:txXfrm>
        <a:off x="0" y="1952350"/>
        <a:ext cx="4714176" cy="26065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6E07A1-D8DA-CB4E-AAB1-11AFAC332B03}">
      <dsp:nvSpPr>
        <dsp:cNvPr id="0" name=""/>
        <dsp:cNvSpPr/>
      </dsp:nvSpPr>
      <dsp:spPr>
        <a:xfrm>
          <a:off x="0" y="515"/>
          <a:ext cx="5029337"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D3BB54-30F2-6844-A90C-2A3FCD9F3B26}">
      <dsp:nvSpPr>
        <dsp:cNvPr id="0" name=""/>
        <dsp:cNvSpPr/>
      </dsp:nvSpPr>
      <dsp:spPr>
        <a:xfrm>
          <a:off x="0" y="515"/>
          <a:ext cx="5029337" cy="14121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b="0" i="0" kern="1200" dirty="0"/>
            <a:t>A community member cornered a board member at the local supermarket to complain about a recent controversial board decision that made the front page of the newspaper. </a:t>
          </a:r>
          <a:endParaRPr lang="en-US" sz="2000" kern="1200" dirty="0"/>
        </a:p>
      </dsp:txBody>
      <dsp:txXfrm>
        <a:off x="0" y="515"/>
        <a:ext cx="5029337" cy="1412108"/>
      </dsp:txXfrm>
    </dsp:sp>
    <dsp:sp modelId="{6CE00CF6-28B4-F54B-929B-9284AD9C29E8}">
      <dsp:nvSpPr>
        <dsp:cNvPr id="0" name=""/>
        <dsp:cNvSpPr/>
      </dsp:nvSpPr>
      <dsp:spPr>
        <a:xfrm>
          <a:off x="0" y="1412624"/>
          <a:ext cx="5029337"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901DC1-D495-094A-A425-B0F774A7E948}">
      <dsp:nvSpPr>
        <dsp:cNvPr id="0" name=""/>
        <dsp:cNvSpPr/>
      </dsp:nvSpPr>
      <dsp:spPr>
        <a:xfrm>
          <a:off x="0" y="1412624"/>
          <a:ext cx="5029337" cy="18793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b="0" i="0" kern="1200" dirty="0"/>
            <a:t>The board member responded, “Thanks for your concern. I’ll share this with the president and the board.” The board had agonized over the issue and the vote was not unanimous, but board members all agreed that the process had been thorough. </a:t>
          </a:r>
          <a:endParaRPr lang="en-US" sz="2000" kern="1200" dirty="0"/>
        </a:p>
      </dsp:txBody>
      <dsp:txXfrm>
        <a:off x="0" y="1412624"/>
        <a:ext cx="5029337" cy="1879349"/>
      </dsp:txXfrm>
    </dsp:sp>
    <dsp:sp modelId="{10A19DF1-B731-414C-9F23-B6581F33C870}">
      <dsp:nvSpPr>
        <dsp:cNvPr id="0" name=""/>
        <dsp:cNvSpPr/>
      </dsp:nvSpPr>
      <dsp:spPr>
        <a:xfrm>
          <a:off x="0" y="3291974"/>
          <a:ext cx="5029337"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B3D57EF-C686-9A40-9F61-9F34CB804FF5}">
      <dsp:nvSpPr>
        <dsp:cNvPr id="0" name=""/>
        <dsp:cNvSpPr/>
      </dsp:nvSpPr>
      <dsp:spPr>
        <a:xfrm>
          <a:off x="0" y="3291974"/>
          <a:ext cx="5029337" cy="22436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b="0" i="0" kern="1200" dirty="0"/>
            <a:t>Rather than being defensive or off-putting, this board member listened and responded without making any promises on behalf of the organization. He also sent a quick note to </a:t>
          </a:r>
          <a:br>
            <a:rPr lang="en-US" sz="2000" b="0" i="0" kern="1200" dirty="0"/>
          </a:br>
          <a:r>
            <a:rPr lang="en-US" sz="2000" b="0" i="0" kern="1200" dirty="0"/>
            <a:t>the board Chair to let them know about </a:t>
          </a:r>
          <a:br>
            <a:rPr lang="en-US" sz="2000" b="0" i="0" kern="1200" dirty="0"/>
          </a:br>
          <a:r>
            <a:rPr lang="en-US" sz="2000" b="0" i="0" kern="1200" dirty="0"/>
            <a:t>this encounter.</a:t>
          </a:r>
          <a:endParaRPr lang="en-US" sz="2000" kern="1200" dirty="0"/>
        </a:p>
      </dsp:txBody>
      <dsp:txXfrm>
        <a:off x="0" y="3291974"/>
        <a:ext cx="5029337" cy="224365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 blue and white logo&#10;&#10;Description automatically generated">
            <a:extLst>
              <a:ext uri="{FF2B5EF4-FFF2-40B4-BE49-F238E27FC236}">
                <a16:creationId xmlns:a16="http://schemas.microsoft.com/office/drawing/2014/main" id="{0580C64A-3462-C5C7-AB54-4D5965E60C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0919" y="184691"/>
            <a:ext cx="3248563" cy="665666"/>
          </a:xfrm>
          <a:prstGeom prst="rect">
            <a:avLst/>
          </a:prstGeom>
        </p:spPr>
      </p:pic>
      <p:pic>
        <p:nvPicPr>
          <p:cNvPr id="7" name="Picture 6" descr="Logo&#10;&#10;Description automatically generated">
            <a:extLst>
              <a:ext uri="{FF2B5EF4-FFF2-40B4-BE49-F238E27FC236}">
                <a16:creationId xmlns:a16="http://schemas.microsoft.com/office/drawing/2014/main" id="{4A54A26C-F13E-4C0A-69FA-1DE6A6108E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2486" y="8505772"/>
            <a:ext cx="1385426" cy="693022"/>
          </a:xfrm>
          <a:prstGeom prst="rect">
            <a:avLst/>
          </a:prstGeom>
        </p:spPr>
      </p:pic>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8" name="Rectangle 4">
            <a:extLst>
              <a:ext uri="{FF2B5EF4-FFF2-40B4-BE49-F238E27FC236}">
                <a16:creationId xmlns:a16="http://schemas.microsoft.com/office/drawing/2014/main" id="{0D95661B-F3AC-B5C2-4572-36B6B4F90AB0}"/>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CFB2D101-A10A-C721-2E35-E78D7FD476BD}"/>
              </a:ext>
            </a:extLst>
          </p:cNvPr>
          <p:cNvSpPr>
            <a:spLocks noGrp="1" noChangeArrowheads="1"/>
          </p:cNvSpPr>
          <p:nvPr>
            <p:ph type="body" sz="quarter" idx="3"/>
          </p:nvPr>
        </p:nvSpPr>
        <p:spPr bwMode="auto">
          <a:xfrm>
            <a:off x="701345" y="4416098"/>
            <a:ext cx="5607711" cy="4183995"/>
          </a:xfrm>
          <a:prstGeom prst="rect">
            <a:avLst/>
          </a:prstGeom>
          <a:noFill/>
          <a:ln w="9525">
            <a:solidFill>
              <a:schemeClr val="tx1"/>
            </a:solidFill>
            <a:miter lim="800000"/>
            <a:headEnd/>
            <a:tailEnd/>
          </a:ln>
          <a:effectLst/>
        </p:spPr>
        <p:txBody>
          <a:bodyPr vert="horz" wrap="square" lIns="91756" tIns="45878" rIns="91756" bIns="4587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pic>
        <p:nvPicPr>
          <p:cNvPr id="2" name="Picture 1" descr="A blue and white logo&#10;&#10;Description automatically generated">
            <a:extLst>
              <a:ext uri="{FF2B5EF4-FFF2-40B4-BE49-F238E27FC236}">
                <a16:creationId xmlns:a16="http://schemas.microsoft.com/office/drawing/2014/main" id="{CEDAFB37-EF8A-EBA2-E80F-4C8E2B3F9B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62091" y="127009"/>
            <a:ext cx="2486216" cy="509453"/>
          </a:xfrm>
          <a:prstGeom prst="rect">
            <a:avLst/>
          </a:prstGeom>
        </p:spPr>
      </p:pic>
      <p:pic>
        <p:nvPicPr>
          <p:cNvPr id="3" name="Picture 2" descr="Logo&#10;&#10;Description automatically generated">
            <a:extLst>
              <a:ext uri="{FF2B5EF4-FFF2-40B4-BE49-F238E27FC236}">
                <a16:creationId xmlns:a16="http://schemas.microsoft.com/office/drawing/2014/main" id="{8E720ACD-3346-EBCE-70B4-C1965CFBF5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00263" y="8691194"/>
            <a:ext cx="1209873" cy="605206"/>
          </a:xfrm>
          <a:prstGeom prst="rect">
            <a:avLst/>
          </a:prstGeom>
        </p:spPr>
      </p:pic>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703987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893579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306908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613632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323812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63241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11190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687719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780955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550617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33849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402948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501577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604385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615772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9E566EFD-7ABC-8243-5878-8C45DF03AFBB}"/>
              </a:ext>
            </a:extLst>
          </p:cNvPr>
          <p:cNvSpPr>
            <a:spLocks noGrp="1" noRot="1" noChangeAspect="1" noTextEdit="1"/>
          </p:cNvSpPr>
          <p:nvPr>
            <p:ph type="sldImg"/>
          </p:nvPr>
        </p:nvSpPr>
        <p:spPr>
          <a:ln/>
        </p:spPr>
      </p:sp>
      <p:sp>
        <p:nvSpPr>
          <p:cNvPr id="16386" name="Notes Placeholder 2">
            <a:extLst>
              <a:ext uri="{FF2B5EF4-FFF2-40B4-BE49-F238E27FC236}">
                <a16:creationId xmlns:a16="http://schemas.microsoft.com/office/drawing/2014/main" id="{7826BD4C-9475-1B4B-418E-3B170C9255E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dirty="0">
              <a:latin typeface="Arial" panose="020B0604020202020204" pitchFamily="34" charset="0"/>
              <a:ea typeface="ＭＳ Ｐゴシック" panose="020B0600070205080204" pitchFamily="34" charset="-128"/>
            </a:endParaRPr>
          </a:p>
        </p:txBody>
      </p:sp>
      <p:sp>
        <p:nvSpPr>
          <p:cNvPr id="16387" name="Slide Number Placeholder 3">
            <a:extLst>
              <a:ext uri="{FF2B5EF4-FFF2-40B4-BE49-F238E27FC236}">
                <a16:creationId xmlns:a16="http://schemas.microsoft.com/office/drawing/2014/main" id="{2FD1F79B-E880-CF3F-BF50-A7FACDD9BD7E}"/>
              </a:ext>
            </a:extLst>
          </p:cNvPr>
          <p:cNvSpPr>
            <a:spLocks noGrp="1"/>
          </p:cNvSpPr>
          <p:nvPr>
            <p:ph type="sldNum" sz="quarter" idx="5"/>
          </p:nvPr>
        </p:nvSpPr>
        <p:spPr>
          <a:xfrm>
            <a:off x="3970734" y="8829121"/>
            <a:ext cx="3038145" cy="46574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139" tIns="44070" rIns="88139" bIns="44070"/>
          <a:lstStyle>
            <a:lvl1pPr eaLnBrk="0" hangingPunct="0">
              <a:defRPr sz="2300">
                <a:solidFill>
                  <a:schemeClr val="tx1"/>
                </a:solidFill>
                <a:latin typeface="Arial" panose="020B0604020202020204" pitchFamily="34" charset="0"/>
                <a:ea typeface="ＭＳ Ｐゴシック" panose="020B0600070205080204" pitchFamily="34" charset="-128"/>
              </a:defRPr>
            </a:lvl1pPr>
            <a:lvl2pPr marL="716130" indent="-275434" eaLnBrk="0" hangingPunct="0">
              <a:defRPr sz="2300">
                <a:solidFill>
                  <a:schemeClr val="tx1"/>
                </a:solidFill>
                <a:latin typeface="Arial" panose="020B0604020202020204" pitchFamily="34" charset="0"/>
                <a:ea typeface="ＭＳ Ｐゴシック" panose="020B0600070205080204" pitchFamily="34" charset="-128"/>
              </a:defRPr>
            </a:lvl2pPr>
            <a:lvl3pPr marL="1101738" indent="-220348" eaLnBrk="0" hangingPunct="0">
              <a:defRPr sz="2300">
                <a:solidFill>
                  <a:schemeClr val="tx1"/>
                </a:solidFill>
                <a:latin typeface="Arial" panose="020B0604020202020204" pitchFamily="34" charset="0"/>
                <a:ea typeface="ＭＳ Ｐゴシック" panose="020B0600070205080204" pitchFamily="34" charset="-128"/>
              </a:defRPr>
            </a:lvl3pPr>
            <a:lvl4pPr marL="1542433" indent="-220348" eaLnBrk="0" hangingPunct="0">
              <a:defRPr sz="2300">
                <a:solidFill>
                  <a:schemeClr val="tx1"/>
                </a:solidFill>
                <a:latin typeface="Arial" panose="020B0604020202020204" pitchFamily="34" charset="0"/>
                <a:ea typeface="ＭＳ Ｐゴシック" panose="020B0600070205080204" pitchFamily="34" charset="-128"/>
              </a:defRPr>
            </a:lvl4pPr>
            <a:lvl5pPr marL="1983128" indent="-220348" eaLnBrk="0" hangingPunct="0">
              <a:defRPr sz="2300">
                <a:solidFill>
                  <a:schemeClr val="tx1"/>
                </a:solidFill>
                <a:latin typeface="Arial" panose="020B0604020202020204" pitchFamily="34" charset="0"/>
                <a:ea typeface="ＭＳ Ｐゴシック" panose="020B0600070205080204" pitchFamily="34" charset="-128"/>
              </a:defRPr>
            </a:lvl5pPr>
            <a:lvl6pPr marL="2423823"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6pPr>
            <a:lvl7pPr marL="2864518"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7pPr>
            <a:lvl8pPr marL="3305213"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8pPr>
            <a:lvl9pPr marL="3745908"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9pPr>
          </a:lstStyle>
          <a:p>
            <a:pPr eaLnBrk="1" hangingPunct="1"/>
            <a:fld id="{1E74AA71-4862-4B4C-8475-0EA4D35623D0}" type="slidenum">
              <a:rPr lang="en-US" altLang="en-US" sz="1200"/>
              <a:pPr eaLnBrk="1" hangingPunct="1"/>
              <a:t>23</a:t>
            </a:fld>
            <a:endParaRPr lang="en-US" altLang="en-US" sz="1200"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a:extLst>
              <a:ext uri="{FF2B5EF4-FFF2-40B4-BE49-F238E27FC236}">
                <a16:creationId xmlns:a16="http://schemas.microsoft.com/office/drawing/2014/main" id="{F0E64EE1-3EDB-BA19-441D-8DD002E076CB}"/>
              </a:ext>
            </a:extLst>
          </p:cNvPr>
          <p:cNvSpPr>
            <a:spLocks noGrp="1" noRot="1" noChangeAspect="1" noTextEdit="1"/>
          </p:cNvSpPr>
          <p:nvPr>
            <p:ph type="sldImg"/>
          </p:nvPr>
        </p:nvSpPr>
        <p:spPr>
          <a:ln/>
        </p:spPr>
      </p:sp>
      <p:sp>
        <p:nvSpPr>
          <p:cNvPr id="20482" name="Notes Placeholder 2">
            <a:extLst>
              <a:ext uri="{FF2B5EF4-FFF2-40B4-BE49-F238E27FC236}">
                <a16:creationId xmlns:a16="http://schemas.microsoft.com/office/drawing/2014/main" id="{569C3200-8C7F-2E7B-D860-754EB3B829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dirty="0">
              <a:latin typeface="Arial" panose="020B0604020202020204" pitchFamily="34" charset="0"/>
              <a:ea typeface="ＭＳ Ｐゴシック" panose="020B0600070205080204" pitchFamily="34" charset="-128"/>
            </a:endParaRPr>
          </a:p>
        </p:txBody>
      </p:sp>
      <p:sp>
        <p:nvSpPr>
          <p:cNvPr id="20483" name="Slide Number Placeholder 3">
            <a:extLst>
              <a:ext uri="{FF2B5EF4-FFF2-40B4-BE49-F238E27FC236}">
                <a16:creationId xmlns:a16="http://schemas.microsoft.com/office/drawing/2014/main" id="{0C5F7CEC-CDBE-600A-8F8B-27CD0419E819}"/>
              </a:ext>
            </a:extLst>
          </p:cNvPr>
          <p:cNvSpPr>
            <a:spLocks noGrp="1"/>
          </p:cNvSpPr>
          <p:nvPr>
            <p:ph type="sldNum" sz="quarter" idx="5"/>
          </p:nvPr>
        </p:nvSpPr>
        <p:spPr>
          <a:xfrm>
            <a:off x="3970734" y="8829121"/>
            <a:ext cx="3038145" cy="46574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139" tIns="44070" rIns="88139" bIns="44070"/>
          <a:lstStyle>
            <a:lvl1pPr eaLnBrk="0" hangingPunct="0">
              <a:defRPr sz="2300">
                <a:solidFill>
                  <a:schemeClr val="tx1"/>
                </a:solidFill>
                <a:latin typeface="Arial" panose="020B0604020202020204" pitchFamily="34" charset="0"/>
                <a:ea typeface="ＭＳ Ｐゴシック" panose="020B0600070205080204" pitchFamily="34" charset="-128"/>
              </a:defRPr>
            </a:lvl1pPr>
            <a:lvl2pPr marL="716130" indent="-275434" eaLnBrk="0" hangingPunct="0">
              <a:defRPr sz="2300">
                <a:solidFill>
                  <a:schemeClr val="tx1"/>
                </a:solidFill>
                <a:latin typeface="Arial" panose="020B0604020202020204" pitchFamily="34" charset="0"/>
                <a:ea typeface="ＭＳ Ｐゴシック" panose="020B0600070205080204" pitchFamily="34" charset="-128"/>
              </a:defRPr>
            </a:lvl2pPr>
            <a:lvl3pPr marL="1101738" indent="-220348" eaLnBrk="0" hangingPunct="0">
              <a:defRPr sz="2300">
                <a:solidFill>
                  <a:schemeClr val="tx1"/>
                </a:solidFill>
                <a:latin typeface="Arial" panose="020B0604020202020204" pitchFamily="34" charset="0"/>
                <a:ea typeface="ＭＳ Ｐゴシック" panose="020B0600070205080204" pitchFamily="34" charset="-128"/>
              </a:defRPr>
            </a:lvl3pPr>
            <a:lvl4pPr marL="1542433" indent="-220348" eaLnBrk="0" hangingPunct="0">
              <a:defRPr sz="2300">
                <a:solidFill>
                  <a:schemeClr val="tx1"/>
                </a:solidFill>
                <a:latin typeface="Arial" panose="020B0604020202020204" pitchFamily="34" charset="0"/>
                <a:ea typeface="ＭＳ Ｐゴシック" panose="020B0600070205080204" pitchFamily="34" charset="-128"/>
              </a:defRPr>
            </a:lvl4pPr>
            <a:lvl5pPr marL="1983128" indent="-220348" eaLnBrk="0" hangingPunct="0">
              <a:defRPr sz="2300">
                <a:solidFill>
                  <a:schemeClr val="tx1"/>
                </a:solidFill>
                <a:latin typeface="Arial" panose="020B0604020202020204" pitchFamily="34" charset="0"/>
                <a:ea typeface="ＭＳ Ｐゴシック" panose="020B0600070205080204" pitchFamily="34" charset="-128"/>
              </a:defRPr>
            </a:lvl5pPr>
            <a:lvl6pPr marL="2423823"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6pPr>
            <a:lvl7pPr marL="2864518"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7pPr>
            <a:lvl8pPr marL="3305213"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8pPr>
            <a:lvl9pPr marL="3745908"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9pPr>
          </a:lstStyle>
          <a:p>
            <a:pPr eaLnBrk="1" hangingPunct="1"/>
            <a:fld id="{63F156AB-315B-2644-A44E-40BEBB4CEC07}" type="slidenum">
              <a:rPr lang="en-US" altLang="en-US" sz="1200"/>
              <a:pPr eaLnBrk="1" hangingPunct="1"/>
              <a:t>24</a:t>
            </a:fld>
            <a:endParaRPr lang="en-US" altLang="en-US" sz="1200"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34AFA01B-C18F-9B6D-8C80-2B084EFD2F5C}"/>
              </a:ext>
            </a:extLst>
          </p:cNvPr>
          <p:cNvSpPr>
            <a:spLocks noGrp="1" noRot="1" noChangeAspect="1" noTextEdit="1"/>
          </p:cNvSpPr>
          <p:nvPr>
            <p:ph type="sldImg"/>
          </p:nvPr>
        </p:nvSpPr>
        <p:spPr>
          <a:ln/>
        </p:spPr>
      </p:sp>
      <p:sp>
        <p:nvSpPr>
          <p:cNvPr id="25602" name="Notes Placeholder 2">
            <a:extLst>
              <a:ext uri="{FF2B5EF4-FFF2-40B4-BE49-F238E27FC236}">
                <a16:creationId xmlns:a16="http://schemas.microsoft.com/office/drawing/2014/main" id="{FD8B6EDF-814A-412F-BCC7-72E591B626C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dirty="0">
              <a:latin typeface="Arial" panose="020B0604020202020204" pitchFamily="34" charset="0"/>
              <a:ea typeface="ＭＳ Ｐゴシック" panose="020B0600070205080204" pitchFamily="34" charset="-128"/>
            </a:endParaRPr>
          </a:p>
        </p:txBody>
      </p:sp>
      <p:sp>
        <p:nvSpPr>
          <p:cNvPr id="25603" name="Slide Number Placeholder 3">
            <a:extLst>
              <a:ext uri="{FF2B5EF4-FFF2-40B4-BE49-F238E27FC236}">
                <a16:creationId xmlns:a16="http://schemas.microsoft.com/office/drawing/2014/main" id="{673B132E-14DF-71CD-7CC9-CB9EC57E0F87}"/>
              </a:ext>
            </a:extLst>
          </p:cNvPr>
          <p:cNvSpPr>
            <a:spLocks noGrp="1"/>
          </p:cNvSpPr>
          <p:nvPr>
            <p:ph type="sldNum" sz="quarter" idx="5"/>
          </p:nvPr>
        </p:nvSpPr>
        <p:spPr>
          <a:xfrm>
            <a:off x="3970734" y="8829121"/>
            <a:ext cx="3038145" cy="46574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139" tIns="44070" rIns="88139" bIns="44070"/>
          <a:lstStyle>
            <a:lvl1pPr eaLnBrk="0" hangingPunct="0">
              <a:defRPr sz="2300">
                <a:solidFill>
                  <a:schemeClr val="tx1"/>
                </a:solidFill>
                <a:latin typeface="Arial" panose="020B0604020202020204" pitchFamily="34" charset="0"/>
                <a:ea typeface="ＭＳ Ｐゴシック" panose="020B0600070205080204" pitchFamily="34" charset="-128"/>
              </a:defRPr>
            </a:lvl1pPr>
            <a:lvl2pPr marL="716130" indent="-275434" eaLnBrk="0" hangingPunct="0">
              <a:defRPr sz="2300">
                <a:solidFill>
                  <a:schemeClr val="tx1"/>
                </a:solidFill>
                <a:latin typeface="Arial" panose="020B0604020202020204" pitchFamily="34" charset="0"/>
                <a:ea typeface="ＭＳ Ｐゴシック" panose="020B0600070205080204" pitchFamily="34" charset="-128"/>
              </a:defRPr>
            </a:lvl2pPr>
            <a:lvl3pPr marL="1101738" indent="-220348" eaLnBrk="0" hangingPunct="0">
              <a:defRPr sz="2300">
                <a:solidFill>
                  <a:schemeClr val="tx1"/>
                </a:solidFill>
                <a:latin typeface="Arial" panose="020B0604020202020204" pitchFamily="34" charset="0"/>
                <a:ea typeface="ＭＳ Ｐゴシック" panose="020B0600070205080204" pitchFamily="34" charset="-128"/>
              </a:defRPr>
            </a:lvl3pPr>
            <a:lvl4pPr marL="1542433" indent="-220348" eaLnBrk="0" hangingPunct="0">
              <a:defRPr sz="2300">
                <a:solidFill>
                  <a:schemeClr val="tx1"/>
                </a:solidFill>
                <a:latin typeface="Arial" panose="020B0604020202020204" pitchFamily="34" charset="0"/>
                <a:ea typeface="ＭＳ Ｐゴシック" panose="020B0600070205080204" pitchFamily="34" charset="-128"/>
              </a:defRPr>
            </a:lvl4pPr>
            <a:lvl5pPr marL="1983128" indent="-220348" eaLnBrk="0" hangingPunct="0">
              <a:defRPr sz="2300">
                <a:solidFill>
                  <a:schemeClr val="tx1"/>
                </a:solidFill>
                <a:latin typeface="Arial" panose="020B0604020202020204" pitchFamily="34" charset="0"/>
                <a:ea typeface="ＭＳ Ｐゴシック" panose="020B0600070205080204" pitchFamily="34" charset="-128"/>
              </a:defRPr>
            </a:lvl5pPr>
            <a:lvl6pPr marL="2423823"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6pPr>
            <a:lvl7pPr marL="2864518"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7pPr>
            <a:lvl8pPr marL="3305213"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8pPr>
            <a:lvl9pPr marL="3745908"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9pPr>
          </a:lstStyle>
          <a:p>
            <a:pPr eaLnBrk="1" hangingPunct="1"/>
            <a:fld id="{956681C0-D111-324B-975F-B86ED910BB20}" type="slidenum">
              <a:rPr lang="en-US" altLang="en-US" sz="1200"/>
              <a:pPr eaLnBrk="1" hangingPunct="1"/>
              <a:t>25</a:t>
            </a:fld>
            <a:endParaRPr lang="en-US" altLang="en-US" sz="1200"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a:extLst>
              <a:ext uri="{FF2B5EF4-FFF2-40B4-BE49-F238E27FC236}">
                <a16:creationId xmlns:a16="http://schemas.microsoft.com/office/drawing/2014/main" id="{533C8D97-93A1-3A0E-3019-AC7D9EEE483C}"/>
              </a:ext>
            </a:extLst>
          </p:cNvPr>
          <p:cNvSpPr>
            <a:spLocks noGrp="1" noRot="1" noChangeAspect="1" noTextEdit="1"/>
          </p:cNvSpPr>
          <p:nvPr>
            <p:ph type="sldImg"/>
          </p:nvPr>
        </p:nvSpPr>
        <p:spPr>
          <a:ln/>
        </p:spPr>
      </p:sp>
      <p:sp>
        <p:nvSpPr>
          <p:cNvPr id="27650" name="Notes Placeholder 2">
            <a:extLst>
              <a:ext uri="{FF2B5EF4-FFF2-40B4-BE49-F238E27FC236}">
                <a16:creationId xmlns:a16="http://schemas.microsoft.com/office/drawing/2014/main" id="{DA00CAAB-2545-A000-D655-D3500E2AE41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dirty="0">
              <a:latin typeface="Arial" panose="020B0604020202020204" pitchFamily="34" charset="0"/>
              <a:ea typeface="ＭＳ Ｐゴシック" panose="020B0600070205080204" pitchFamily="34" charset="-128"/>
            </a:endParaRPr>
          </a:p>
        </p:txBody>
      </p:sp>
      <p:sp>
        <p:nvSpPr>
          <p:cNvPr id="27651" name="Slide Number Placeholder 3">
            <a:extLst>
              <a:ext uri="{FF2B5EF4-FFF2-40B4-BE49-F238E27FC236}">
                <a16:creationId xmlns:a16="http://schemas.microsoft.com/office/drawing/2014/main" id="{57EECEDB-E651-A96D-266D-C09814D5D9B6}"/>
              </a:ext>
            </a:extLst>
          </p:cNvPr>
          <p:cNvSpPr>
            <a:spLocks noGrp="1"/>
          </p:cNvSpPr>
          <p:nvPr>
            <p:ph type="sldNum" sz="quarter" idx="5"/>
          </p:nvPr>
        </p:nvSpPr>
        <p:spPr>
          <a:xfrm>
            <a:off x="3970734" y="8829121"/>
            <a:ext cx="3038145" cy="46574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139" tIns="44070" rIns="88139" bIns="44070"/>
          <a:lstStyle>
            <a:lvl1pPr eaLnBrk="0" hangingPunct="0">
              <a:defRPr sz="2300">
                <a:solidFill>
                  <a:schemeClr val="tx1"/>
                </a:solidFill>
                <a:latin typeface="Arial" panose="020B0604020202020204" pitchFamily="34" charset="0"/>
                <a:ea typeface="ＭＳ Ｐゴシック" panose="020B0600070205080204" pitchFamily="34" charset="-128"/>
              </a:defRPr>
            </a:lvl1pPr>
            <a:lvl2pPr marL="716130" indent="-275434" eaLnBrk="0" hangingPunct="0">
              <a:defRPr sz="2300">
                <a:solidFill>
                  <a:schemeClr val="tx1"/>
                </a:solidFill>
                <a:latin typeface="Arial" panose="020B0604020202020204" pitchFamily="34" charset="0"/>
                <a:ea typeface="ＭＳ Ｐゴシック" panose="020B0600070205080204" pitchFamily="34" charset="-128"/>
              </a:defRPr>
            </a:lvl2pPr>
            <a:lvl3pPr marL="1101738" indent="-220348" eaLnBrk="0" hangingPunct="0">
              <a:defRPr sz="2300">
                <a:solidFill>
                  <a:schemeClr val="tx1"/>
                </a:solidFill>
                <a:latin typeface="Arial" panose="020B0604020202020204" pitchFamily="34" charset="0"/>
                <a:ea typeface="ＭＳ Ｐゴシック" panose="020B0600070205080204" pitchFamily="34" charset="-128"/>
              </a:defRPr>
            </a:lvl3pPr>
            <a:lvl4pPr marL="1542433" indent="-220348" eaLnBrk="0" hangingPunct="0">
              <a:defRPr sz="2300">
                <a:solidFill>
                  <a:schemeClr val="tx1"/>
                </a:solidFill>
                <a:latin typeface="Arial" panose="020B0604020202020204" pitchFamily="34" charset="0"/>
                <a:ea typeface="ＭＳ Ｐゴシック" panose="020B0600070205080204" pitchFamily="34" charset="-128"/>
              </a:defRPr>
            </a:lvl4pPr>
            <a:lvl5pPr marL="1983128" indent="-220348" eaLnBrk="0" hangingPunct="0">
              <a:defRPr sz="2300">
                <a:solidFill>
                  <a:schemeClr val="tx1"/>
                </a:solidFill>
                <a:latin typeface="Arial" panose="020B0604020202020204" pitchFamily="34" charset="0"/>
                <a:ea typeface="ＭＳ Ｐゴシック" panose="020B0600070205080204" pitchFamily="34" charset="-128"/>
              </a:defRPr>
            </a:lvl5pPr>
            <a:lvl6pPr marL="2423823"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6pPr>
            <a:lvl7pPr marL="2864518"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7pPr>
            <a:lvl8pPr marL="3305213"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8pPr>
            <a:lvl9pPr marL="3745908"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9pPr>
          </a:lstStyle>
          <a:p>
            <a:pPr eaLnBrk="1" hangingPunct="1"/>
            <a:fld id="{61C0F294-6F69-2745-8B38-43798FDA04B7}" type="slidenum">
              <a:rPr lang="en-US" altLang="en-US" sz="1200"/>
              <a:pPr eaLnBrk="1" hangingPunct="1"/>
              <a:t>26</a:t>
            </a:fld>
            <a:endParaRPr lang="en-US" altLang="en-US" sz="1200"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a:extLst>
              <a:ext uri="{FF2B5EF4-FFF2-40B4-BE49-F238E27FC236}">
                <a16:creationId xmlns:a16="http://schemas.microsoft.com/office/drawing/2014/main" id="{5EE0995B-70C9-8837-53D7-F1BCED0CA8E4}"/>
              </a:ext>
            </a:extLst>
          </p:cNvPr>
          <p:cNvSpPr>
            <a:spLocks noGrp="1" noRot="1" noChangeAspect="1" noTextEdit="1"/>
          </p:cNvSpPr>
          <p:nvPr>
            <p:ph type="sldImg"/>
          </p:nvPr>
        </p:nvSpPr>
        <p:spPr>
          <a:ln/>
        </p:spPr>
      </p:sp>
      <p:sp>
        <p:nvSpPr>
          <p:cNvPr id="31746" name="Notes Placeholder 2">
            <a:extLst>
              <a:ext uri="{FF2B5EF4-FFF2-40B4-BE49-F238E27FC236}">
                <a16:creationId xmlns:a16="http://schemas.microsoft.com/office/drawing/2014/main" id="{E830926A-A826-F332-76CC-DE6150A7960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dirty="0">
              <a:latin typeface="Arial" panose="020B0604020202020204" pitchFamily="34" charset="0"/>
              <a:ea typeface="ＭＳ Ｐゴシック" panose="020B0600070205080204" pitchFamily="34" charset="-128"/>
            </a:endParaRPr>
          </a:p>
        </p:txBody>
      </p:sp>
      <p:sp>
        <p:nvSpPr>
          <p:cNvPr id="31747" name="Slide Number Placeholder 3">
            <a:extLst>
              <a:ext uri="{FF2B5EF4-FFF2-40B4-BE49-F238E27FC236}">
                <a16:creationId xmlns:a16="http://schemas.microsoft.com/office/drawing/2014/main" id="{FFFBDDFA-B1CB-3D10-422B-E278AADAB5F9}"/>
              </a:ext>
            </a:extLst>
          </p:cNvPr>
          <p:cNvSpPr>
            <a:spLocks noGrp="1"/>
          </p:cNvSpPr>
          <p:nvPr>
            <p:ph type="sldNum" sz="quarter" idx="5"/>
          </p:nvPr>
        </p:nvSpPr>
        <p:spPr>
          <a:xfrm>
            <a:off x="3970734" y="8829121"/>
            <a:ext cx="3038145" cy="46574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139" tIns="44070" rIns="88139" bIns="44070"/>
          <a:lstStyle>
            <a:lvl1pPr eaLnBrk="0" hangingPunct="0">
              <a:defRPr sz="2300">
                <a:solidFill>
                  <a:schemeClr val="tx1"/>
                </a:solidFill>
                <a:latin typeface="Arial" panose="020B0604020202020204" pitchFamily="34" charset="0"/>
                <a:ea typeface="ＭＳ Ｐゴシック" panose="020B0600070205080204" pitchFamily="34" charset="-128"/>
              </a:defRPr>
            </a:lvl1pPr>
            <a:lvl2pPr marL="716130" indent="-275434" eaLnBrk="0" hangingPunct="0">
              <a:defRPr sz="2300">
                <a:solidFill>
                  <a:schemeClr val="tx1"/>
                </a:solidFill>
                <a:latin typeface="Arial" panose="020B0604020202020204" pitchFamily="34" charset="0"/>
                <a:ea typeface="ＭＳ Ｐゴシック" panose="020B0600070205080204" pitchFamily="34" charset="-128"/>
              </a:defRPr>
            </a:lvl2pPr>
            <a:lvl3pPr marL="1101738" indent="-220348" eaLnBrk="0" hangingPunct="0">
              <a:defRPr sz="2300">
                <a:solidFill>
                  <a:schemeClr val="tx1"/>
                </a:solidFill>
                <a:latin typeface="Arial" panose="020B0604020202020204" pitchFamily="34" charset="0"/>
                <a:ea typeface="ＭＳ Ｐゴシック" panose="020B0600070205080204" pitchFamily="34" charset="-128"/>
              </a:defRPr>
            </a:lvl3pPr>
            <a:lvl4pPr marL="1542433" indent="-220348" eaLnBrk="0" hangingPunct="0">
              <a:defRPr sz="2300">
                <a:solidFill>
                  <a:schemeClr val="tx1"/>
                </a:solidFill>
                <a:latin typeface="Arial" panose="020B0604020202020204" pitchFamily="34" charset="0"/>
                <a:ea typeface="ＭＳ Ｐゴシック" panose="020B0600070205080204" pitchFamily="34" charset="-128"/>
              </a:defRPr>
            </a:lvl4pPr>
            <a:lvl5pPr marL="1983128" indent="-220348" eaLnBrk="0" hangingPunct="0">
              <a:defRPr sz="2300">
                <a:solidFill>
                  <a:schemeClr val="tx1"/>
                </a:solidFill>
                <a:latin typeface="Arial" panose="020B0604020202020204" pitchFamily="34" charset="0"/>
                <a:ea typeface="ＭＳ Ｐゴシック" panose="020B0600070205080204" pitchFamily="34" charset="-128"/>
              </a:defRPr>
            </a:lvl5pPr>
            <a:lvl6pPr marL="2423823"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6pPr>
            <a:lvl7pPr marL="2864518"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7pPr>
            <a:lvl8pPr marL="3305213"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8pPr>
            <a:lvl9pPr marL="3745908"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9pPr>
          </a:lstStyle>
          <a:p>
            <a:pPr eaLnBrk="1" hangingPunct="1"/>
            <a:fld id="{EE6A55C4-D616-6840-92B4-FA422D72EB12}" type="slidenum">
              <a:rPr lang="en-US" altLang="en-US" sz="1200"/>
              <a:pPr eaLnBrk="1" hangingPunct="1"/>
              <a:t>27</a:t>
            </a:fld>
            <a:endParaRPr lang="en-US" altLang="en-US" sz="1200"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1904017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a:extLst>
              <a:ext uri="{FF2B5EF4-FFF2-40B4-BE49-F238E27FC236}">
                <a16:creationId xmlns:a16="http://schemas.microsoft.com/office/drawing/2014/main" id="{1FC58207-CCFD-6863-D4BF-83DC1F5BEDF5}"/>
              </a:ext>
            </a:extLst>
          </p:cNvPr>
          <p:cNvSpPr>
            <a:spLocks noGrp="1" noRot="1" noChangeAspect="1" noTextEdit="1"/>
          </p:cNvSpPr>
          <p:nvPr>
            <p:ph type="sldImg"/>
          </p:nvPr>
        </p:nvSpPr>
        <p:spPr>
          <a:ln/>
        </p:spPr>
      </p:sp>
      <p:sp>
        <p:nvSpPr>
          <p:cNvPr id="38914" name="Notes Placeholder 2">
            <a:extLst>
              <a:ext uri="{FF2B5EF4-FFF2-40B4-BE49-F238E27FC236}">
                <a16:creationId xmlns:a16="http://schemas.microsoft.com/office/drawing/2014/main" id="{88E48D16-B952-037E-1856-7DA9D711ACF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dirty="0">
              <a:latin typeface="Arial" panose="020B0604020202020204" pitchFamily="34" charset="0"/>
              <a:ea typeface="ＭＳ Ｐゴシック" panose="020B0600070205080204" pitchFamily="34" charset="-128"/>
            </a:endParaRPr>
          </a:p>
        </p:txBody>
      </p:sp>
      <p:sp>
        <p:nvSpPr>
          <p:cNvPr id="38915" name="Slide Number Placeholder 3">
            <a:extLst>
              <a:ext uri="{FF2B5EF4-FFF2-40B4-BE49-F238E27FC236}">
                <a16:creationId xmlns:a16="http://schemas.microsoft.com/office/drawing/2014/main" id="{1C309D84-C82D-B063-8405-9BEF0534D9A3}"/>
              </a:ext>
            </a:extLst>
          </p:cNvPr>
          <p:cNvSpPr>
            <a:spLocks noGrp="1"/>
          </p:cNvSpPr>
          <p:nvPr>
            <p:ph type="sldNum" sz="quarter" idx="5"/>
          </p:nvPr>
        </p:nvSpPr>
        <p:spPr>
          <a:xfrm>
            <a:off x="3970734" y="8829121"/>
            <a:ext cx="3038145" cy="46574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139" tIns="44070" rIns="88139" bIns="44070"/>
          <a:lstStyle>
            <a:lvl1pPr eaLnBrk="0" hangingPunct="0">
              <a:defRPr sz="2300">
                <a:solidFill>
                  <a:schemeClr val="tx1"/>
                </a:solidFill>
                <a:latin typeface="Arial" panose="020B0604020202020204" pitchFamily="34" charset="0"/>
                <a:ea typeface="ＭＳ Ｐゴシック" panose="020B0600070205080204" pitchFamily="34" charset="-128"/>
              </a:defRPr>
            </a:lvl1pPr>
            <a:lvl2pPr marL="716130" indent="-275434" eaLnBrk="0" hangingPunct="0">
              <a:defRPr sz="2300">
                <a:solidFill>
                  <a:schemeClr val="tx1"/>
                </a:solidFill>
                <a:latin typeface="Arial" panose="020B0604020202020204" pitchFamily="34" charset="0"/>
                <a:ea typeface="ＭＳ Ｐゴシック" panose="020B0600070205080204" pitchFamily="34" charset="-128"/>
              </a:defRPr>
            </a:lvl2pPr>
            <a:lvl3pPr marL="1101738" indent="-220348" eaLnBrk="0" hangingPunct="0">
              <a:defRPr sz="2300">
                <a:solidFill>
                  <a:schemeClr val="tx1"/>
                </a:solidFill>
                <a:latin typeface="Arial" panose="020B0604020202020204" pitchFamily="34" charset="0"/>
                <a:ea typeface="ＭＳ Ｐゴシック" panose="020B0600070205080204" pitchFamily="34" charset="-128"/>
              </a:defRPr>
            </a:lvl3pPr>
            <a:lvl4pPr marL="1542433" indent="-220348" eaLnBrk="0" hangingPunct="0">
              <a:defRPr sz="2300">
                <a:solidFill>
                  <a:schemeClr val="tx1"/>
                </a:solidFill>
                <a:latin typeface="Arial" panose="020B0604020202020204" pitchFamily="34" charset="0"/>
                <a:ea typeface="ＭＳ Ｐゴシック" panose="020B0600070205080204" pitchFamily="34" charset="-128"/>
              </a:defRPr>
            </a:lvl4pPr>
            <a:lvl5pPr marL="1983128" indent="-220348" eaLnBrk="0" hangingPunct="0">
              <a:defRPr sz="2300">
                <a:solidFill>
                  <a:schemeClr val="tx1"/>
                </a:solidFill>
                <a:latin typeface="Arial" panose="020B0604020202020204" pitchFamily="34" charset="0"/>
                <a:ea typeface="ＭＳ Ｐゴシック" panose="020B0600070205080204" pitchFamily="34" charset="-128"/>
              </a:defRPr>
            </a:lvl5pPr>
            <a:lvl6pPr marL="2423823"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6pPr>
            <a:lvl7pPr marL="2864518"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7pPr>
            <a:lvl8pPr marL="3305213"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8pPr>
            <a:lvl9pPr marL="3745908" indent="-220348" eaLnBrk="0" fontAlgn="base" hangingPunct="0">
              <a:spcBef>
                <a:spcPct val="0"/>
              </a:spcBef>
              <a:spcAft>
                <a:spcPct val="0"/>
              </a:spcAft>
              <a:defRPr sz="2300">
                <a:solidFill>
                  <a:schemeClr val="tx1"/>
                </a:solidFill>
                <a:latin typeface="Arial" panose="020B0604020202020204" pitchFamily="34" charset="0"/>
                <a:ea typeface="ＭＳ Ｐゴシック" panose="020B0600070205080204" pitchFamily="34" charset="-128"/>
              </a:defRPr>
            </a:lvl9pPr>
          </a:lstStyle>
          <a:p>
            <a:pPr eaLnBrk="1" hangingPunct="1"/>
            <a:fld id="{E8CF2426-026D-564B-BC6E-D3FC352A5830}" type="slidenum">
              <a:rPr lang="en-US" altLang="en-US" sz="1200"/>
              <a:pPr eaLnBrk="1" hangingPunct="1"/>
              <a:t>29</a:t>
            </a:fld>
            <a:endParaRPr lang="en-US" alt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05672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83163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71896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280589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93044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970734" y="8829121"/>
            <a:ext cx="3038145" cy="465743"/>
          </a:xfrm>
          <a:prstGeom prst="rect">
            <a:avLst/>
          </a:prstGeom>
        </p:spPr>
        <p:txBody>
          <a:bodyPr lIns="88139" tIns="44070" rIns="88139" bIns="44070"/>
          <a:lstStyle/>
          <a:p>
            <a:fld id="{F7021451-1387-4CA6-816F-3879F97B5CBC}" type="slidenum">
              <a:rPr lang="en-US" smtClean="0"/>
              <a:t>8</a:t>
            </a:fld>
            <a:endParaRPr lang="en-US" dirty="0"/>
          </a:p>
        </p:txBody>
      </p:sp>
      <p:sp>
        <p:nvSpPr>
          <p:cNvPr id="5" name="Header Placeholder 4">
            <a:extLst>
              <a:ext uri="{FF2B5EF4-FFF2-40B4-BE49-F238E27FC236}">
                <a16:creationId xmlns:a16="http://schemas.microsoft.com/office/drawing/2014/main" id="{A9F2F695-4ACC-6B3B-67AC-F4BE491C452E}"/>
              </a:ext>
            </a:extLst>
          </p:cNvPr>
          <p:cNvSpPr>
            <a:spLocks noGrp="1"/>
          </p:cNvSpPr>
          <p:nvPr>
            <p:ph type="hdr" sz="quarter"/>
          </p:nvPr>
        </p:nvSpPr>
        <p:spPr>
          <a:xfrm>
            <a:off x="0" y="0"/>
            <a:ext cx="3038145" cy="465743"/>
          </a:xfrm>
          <a:prstGeom prst="rect">
            <a:avLst/>
          </a:prstGeom>
        </p:spPr>
        <p:txBody>
          <a:bodyPr lIns="88139" tIns="44070" rIns="88139" bIns="44070"/>
          <a:lstStyle/>
          <a:p>
            <a:r>
              <a:rPr lang="en-US" dirty="0"/>
              <a:t>BUILDING COMMITMENT</a:t>
            </a:r>
          </a:p>
          <a:p>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23551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a:xfrm>
            <a:off x="685800" y="1981200"/>
            <a:ext cx="7772400" cy="1470025"/>
          </a:xfrm>
          <a:effectLst>
            <a:outerShdw dist="17961" dir="2700000" algn="ctr" rotWithShape="0">
              <a:schemeClr val="bg2">
                <a:alpha val="50000"/>
              </a:schemeClr>
            </a:outerShdw>
          </a:effectLst>
        </p:spPr>
        <p:txBody>
          <a:bodyPr/>
          <a:lstStyle>
            <a:lvl1pPr>
              <a:defRPr/>
            </a:lvl1pPr>
          </a:lstStyle>
          <a:p>
            <a:r>
              <a:rPr lang="en-US"/>
              <a:t>Click to edit Master title style</a:t>
            </a:r>
          </a:p>
        </p:txBody>
      </p:sp>
      <p:sp>
        <p:nvSpPr>
          <p:cNvPr id="19459" name="Rectangle 3"/>
          <p:cNvSpPr>
            <a:spLocks noGrp="1" noChangeArrowheads="1"/>
          </p:cNvSpPr>
          <p:nvPr>
            <p:ph type="subTitle" idx="1"/>
          </p:nvPr>
        </p:nvSpPr>
        <p:spPr>
          <a:xfrm>
            <a:off x="685800" y="4343400"/>
            <a:ext cx="7772400" cy="609600"/>
          </a:xfrm>
        </p:spPr>
        <p:txBody>
          <a:bodyPr/>
          <a:lstStyle>
            <a:lvl1pPr marL="0" indent="0" algn="ctr">
              <a:buFontTx/>
              <a:buNone/>
              <a:defRPr sz="2400" b="1"/>
            </a:lvl1pPr>
          </a:lstStyle>
          <a:p>
            <a:r>
              <a:rPr lang="en-US"/>
              <a:t>Click to edit Master subtitle style</a:t>
            </a:r>
          </a:p>
        </p:txBody>
      </p:sp>
      <p:pic>
        <p:nvPicPr>
          <p:cNvPr id="2" name="Picture 1" descr="Logo&#10;&#10;Description automatically generated">
            <a:extLst>
              <a:ext uri="{FF2B5EF4-FFF2-40B4-BE49-F238E27FC236}">
                <a16:creationId xmlns:a16="http://schemas.microsoft.com/office/drawing/2014/main" id="{5078923D-7C2C-F7CA-482B-F59F2ABCCBC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1331195615"/>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3" descr="Logo&#10;&#10;Description automatically generated">
            <a:extLst>
              <a:ext uri="{FF2B5EF4-FFF2-40B4-BE49-F238E27FC236}">
                <a16:creationId xmlns:a16="http://schemas.microsoft.com/office/drawing/2014/main" id="{62C84141-E807-3EB0-4845-33A6A3752F0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2538876876"/>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6689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6689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3" descr="Logo&#10;&#10;Description automatically generated">
            <a:extLst>
              <a:ext uri="{FF2B5EF4-FFF2-40B4-BE49-F238E27FC236}">
                <a16:creationId xmlns:a16="http://schemas.microsoft.com/office/drawing/2014/main" id="{A9D6AEA5-EC98-9480-6512-0D787A6F346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2437639877"/>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1558FB8-6AA0-B46C-18F8-85144154A5FE}"/>
              </a:ext>
            </a:extLst>
          </p:cNvPr>
          <p:cNvSpPr>
            <a:spLocks noChangeArrowheads="1"/>
          </p:cNvSpPr>
          <p:nvPr/>
        </p:nvSpPr>
        <p:spPr bwMode="auto">
          <a:xfrm>
            <a:off x="588963" y="1423988"/>
            <a:ext cx="8001000" cy="9525"/>
          </a:xfrm>
          <a:prstGeom prst="rect">
            <a:avLst/>
          </a:prstGeom>
          <a:solidFill>
            <a:schemeClr val="accent1"/>
          </a:solidFill>
          <a:ln>
            <a:noFill/>
          </a:ln>
          <a:effectLst>
            <a:outerShdw blurRad="63500" dist="12900" dir="5400000" algn="tl" rotWithShape="0">
              <a:srgbClr val="000000">
                <a:alpha val="75000"/>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fontAlgn="auto">
              <a:spcBef>
                <a:spcPts val="0"/>
              </a:spcBef>
              <a:spcAft>
                <a:spcPts val="0"/>
              </a:spcAft>
              <a:defRPr/>
            </a:pPr>
            <a:endParaRPr lang="en-US" dirty="0">
              <a:solidFill>
                <a:schemeClr val="lt1"/>
              </a:solidFill>
              <a:latin typeface="+mn-lt"/>
              <a:ea typeface="+mn-ea"/>
            </a:endParaRP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61125175"/>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D40D863-F273-EC44-B589-3CF1B54B489C}" type="datetimeFigureOut">
              <a:rPr lang="en-US" smtClean="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1D65EB-924A-7740-82AC-FFAA958C0C29}" type="slidenum">
              <a:rPr lang="en-US" smtClean="0"/>
              <a:t>‹#›</a:t>
            </a:fld>
            <a:endParaRPr lang="en-US" dirty="0"/>
          </a:p>
        </p:txBody>
      </p:sp>
      <p:pic>
        <p:nvPicPr>
          <p:cNvPr id="7" name="Picture 6" descr="Logo&#10;&#10;Description automatically generated">
            <a:extLst>
              <a:ext uri="{FF2B5EF4-FFF2-40B4-BE49-F238E27FC236}">
                <a16:creationId xmlns:a16="http://schemas.microsoft.com/office/drawing/2014/main" id="{D0B9DBDC-6462-5C94-4987-23962597056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160034808"/>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40D863-F273-EC44-B589-3CF1B54B489C}" type="datetimeFigureOut">
              <a:rPr lang="en-US" smtClean="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1D65EB-924A-7740-82AC-FFAA958C0C29}" type="slidenum">
              <a:rPr lang="en-US" smtClean="0"/>
              <a:t>‹#›</a:t>
            </a:fld>
            <a:endParaRPr lang="en-US" dirty="0"/>
          </a:p>
        </p:txBody>
      </p:sp>
      <p:sp>
        <p:nvSpPr>
          <p:cNvPr id="7" name="TextBox 6">
            <a:extLst>
              <a:ext uri="{FF2B5EF4-FFF2-40B4-BE49-F238E27FC236}">
                <a16:creationId xmlns:a16="http://schemas.microsoft.com/office/drawing/2014/main" id="{B938CDC9-4508-3EC0-A318-B7A1C2E00D5B}"/>
              </a:ext>
            </a:extLst>
          </p:cNvPr>
          <p:cNvSpPr txBox="1">
            <a:spLocks noChangeArrowheads="1"/>
          </p:cNvSpPr>
          <p:nvPr userDrawn="1"/>
        </p:nvSpPr>
        <p:spPr bwMode="auto">
          <a:xfrm>
            <a:off x="220663" y="6415088"/>
            <a:ext cx="1719262" cy="307975"/>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en-US" sz="1400" dirty="0">
                <a:solidFill>
                  <a:schemeClr val="bg2"/>
                </a:solidFill>
                <a:latin typeface="Calibri" charset="0"/>
              </a:rPr>
              <a:t>www.consultssa.com</a:t>
            </a:r>
          </a:p>
        </p:txBody>
      </p:sp>
      <p:pic>
        <p:nvPicPr>
          <p:cNvPr id="8" name="Picture 7" descr="Logo&#10;&#10;Description automatically generated">
            <a:extLst>
              <a:ext uri="{FF2B5EF4-FFF2-40B4-BE49-F238E27FC236}">
                <a16:creationId xmlns:a16="http://schemas.microsoft.com/office/drawing/2014/main" id="{0B339A9B-1F53-4F08-7041-D5EF6E83577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4212972096"/>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40D863-F273-EC44-B589-3CF1B54B489C}" type="datetimeFigureOut">
              <a:rPr lang="en-US" smtClean="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1D65EB-924A-7740-82AC-FFAA958C0C29}" type="slidenum">
              <a:rPr lang="en-US" smtClean="0"/>
              <a:t>‹#›</a:t>
            </a:fld>
            <a:endParaRPr lang="en-US" dirty="0"/>
          </a:p>
        </p:txBody>
      </p:sp>
      <p:pic>
        <p:nvPicPr>
          <p:cNvPr id="7" name="Picture 6" descr="Logo&#10;&#10;Description automatically generated">
            <a:extLst>
              <a:ext uri="{FF2B5EF4-FFF2-40B4-BE49-F238E27FC236}">
                <a16:creationId xmlns:a16="http://schemas.microsoft.com/office/drawing/2014/main" id="{02FCA58C-56EE-3B4C-C84B-DE39546EF21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31009966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40D863-F273-EC44-B589-3CF1B54B489C}" type="datetimeFigureOut">
              <a:rPr lang="en-US" smtClean="0"/>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1D65EB-924A-7740-82AC-FFAA958C0C29}" type="slidenum">
              <a:rPr lang="en-US" smtClean="0"/>
              <a:t>‹#›</a:t>
            </a:fld>
            <a:endParaRPr lang="en-US" dirty="0"/>
          </a:p>
        </p:txBody>
      </p:sp>
      <p:sp>
        <p:nvSpPr>
          <p:cNvPr id="8" name="TextBox 7">
            <a:extLst>
              <a:ext uri="{FF2B5EF4-FFF2-40B4-BE49-F238E27FC236}">
                <a16:creationId xmlns:a16="http://schemas.microsoft.com/office/drawing/2014/main" id="{0D86B727-E27A-B3AC-974E-2F43B81187F6}"/>
              </a:ext>
            </a:extLst>
          </p:cNvPr>
          <p:cNvSpPr txBox="1">
            <a:spLocks noChangeArrowheads="1"/>
          </p:cNvSpPr>
          <p:nvPr userDrawn="1"/>
        </p:nvSpPr>
        <p:spPr bwMode="auto">
          <a:xfrm>
            <a:off x="220663" y="6415088"/>
            <a:ext cx="1719262" cy="307975"/>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en-US" sz="1400" dirty="0">
                <a:solidFill>
                  <a:schemeClr val="bg2"/>
                </a:solidFill>
                <a:latin typeface="Calibri" charset="0"/>
              </a:rPr>
              <a:t>www.consultssa.com</a:t>
            </a:r>
          </a:p>
        </p:txBody>
      </p:sp>
      <p:pic>
        <p:nvPicPr>
          <p:cNvPr id="9" name="Picture 8" descr="Logo&#10;&#10;Description automatically generated">
            <a:extLst>
              <a:ext uri="{FF2B5EF4-FFF2-40B4-BE49-F238E27FC236}">
                <a16:creationId xmlns:a16="http://schemas.microsoft.com/office/drawing/2014/main" id="{46EF2E1D-D575-184D-72C8-8852FF25E2A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323535594"/>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pPr/>
              <a:t>9/16/2024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085452630"/>
      </p:ext>
    </p:extLst>
  </p:cSld>
  <p:clrMapOvr>
    <a:masterClrMapping/>
  </p:clrMapOvr>
  <p:transition>
    <p:fade/>
  </p:transition>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D40D863-F273-EC44-B589-3CF1B54B489C}" type="datetimeFigureOut">
              <a:rPr lang="en-US" smtClean="0"/>
              <a:t>9/16/2024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81D65EB-924A-7740-82AC-FFAA958C0C29}" type="slidenum">
              <a:rPr lang="en-US" smtClean="0"/>
              <a:t>‹#›</a:t>
            </a:fld>
            <a:endParaRPr lang="en-US" dirty="0"/>
          </a:p>
        </p:txBody>
      </p:sp>
    </p:spTree>
    <p:extLst>
      <p:ext uri="{BB962C8B-B14F-4D97-AF65-F5344CB8AC3E}">
        <p14:creationId xmlns:p14="http://schemas.microsoft.com/office/powerpoint/2010/main" val="446811606"/>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40D863-F273-EC44-B589-3CF1B54B489C}" type="datetimeFigureOut">
              <a:rPr lang="en-US" smtClean="0"/>
              <a:t>9/16/2024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81D65EB-924A-7740-82AC-FFAA958C0C29}" type="slidenum">
              <a:rPr lang="en-US" smtClean="0"/>
              <a:t>‹#›</a:t>
            </a:fld>
            <a:endParaRPr lang="en-US" dirty="0"/>
          </a:p>
        </p:txBody>
      </p:sp>
    </p:spTree>
    <p:extLst>
      <p:ext uri="{BB962C8B-B14F-4D97-AF65-F5344CB8AC3E}">
        <p14:creationId xmlns:p14="http://schemas.microsoft.com/office/powerpoint/2010/main" val="717157912"/>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BAF1461-487E-8311-0308-DA2429BFD93F}"/>
              </a:ext>
            </a:extLst>
          </p:cNvPr>
          <p:cNvSpPr txBox="1">
            <a:spLocks noChangeArrowheads="1"/>
          </p:cNvSpPr>
          <p:nvPr userDrawn="1"/>
        </p:nvSpPr>
        <p:spPr bwMode="auto">
          <a:xfrm>
            <a:off x="220663" y="6415088"/>
            <a:ext cx="1719262" cy="307975"/>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en-US" sz="1400" dirty="0">
                <a:solidFill>
                  <a:schemeClr val="bg2"/>
                </a:solidFill>
                <a:latin typeface="Calibri" charset="0"/>
              </a:rPr>
              <a:t>www.consultssa.com</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a:outerShdw dist="17961" dir="2700000" algn="ctr" rotWithShape="0">
              <a:schemeClr val="bg2"/>
            </a:outerShdw>
          </a:effectLst>
        </p:spPr>
        <p:txBody>
          <a:bodyPr/>
          <a:lstStyle/>
          <a:p>
            <a:pPr lvl="0"/>
            <a:r>
              <a:rPr lang="en-US" dirty="0"/>
              <a:t>Click to edit Master title style</a:t>
            </a:r>
          </a:p>
        </p:txBody>
      </p:sp>
      <p:pic>
        <p:nvPicPr>
          <p:cNvPr id="6" name="Picture 5" descr="Logo&#10;&#10;Description automatically generated">
            <a:extLst>
              <a:ext uri="{FF2B5EF4-FFF2-40B4-BE49-F238E27FC236}">
                <a16:creationId xmlns:a16="http://schemas.microsoft.com/office/drawing/2014/main" id="{60070114-1D3F-1317-2F22-1D8E7A1AF40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1236822840"/>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D40D863-F273-EC44-B589-3CF1B54B489C}" type="datetimeFigureOut">
              <a:rPr lang="en-US" smtClean="0"/>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1D65EB-924A-7740-82AC-FFAA958C0C29}" type="slidenum">
              <a:rPr lang="en-US" smtClean="0"/>
              <a:t>‹#›</a:t>
            </a:fld>
            <a:endParaRPr lang="en-US" dirty="0"/>
          </a:p>
        </p:txBody>
      </p:sp>
    </p:spTree>
    <p:extLst>
      <p:ext uri="{BB962C8B-B14F-4D97-AF65-F5344CB8AC3E}">
        <p14:creationId xmlns:p14="http://schemas.microsoft.com/office/powerpoint/2010/main" val="579568615"/>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D40D863-F273-EC44-B589-3CF1B54B489C}" type="datetimeFigureOut">
              <a:rPr lang="en-US" smtClean="0"/>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1D65EB-924A-7740-82AC-FFAA958C0C29}" type="slidenum">
              <a:rPr lang="en-US" smtClean="0"/>
              <a:t>‹#›</a:t>
            </a:fld>
            <a:endParaRPr lang="en-US" dirty="0"/>
          </a:p>
        </p:txBody>
      </p:sp>
    </p:spTree>
    <p:extLst>
      <p:ext uri="{BB962C8B-B14F-4D97-AF65-F5344CB8AC3E}">
        <p14:creationId xmlns:p14="http://schemas.microsoft.com/office/powerpoint/2010/main" val="2050324562"/>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40D863-F273-EC44-B589-3CF1B54B489C}" type="datetimeFigureOut">
              <a:rPr lang="en-US" smtClean="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1D65EB-924A-7740-82AC-FFAA958C0C29}" type="slidenum">
              <a:rPr lang="en-US" smtClean="0"/>
              <a:t>‹#›</a:t>
            </a:fld>
            <a:endParaRPr lang="en-US" dirty="0"/>
          </a:p>
        </p:txBody>
      </p:sp>
    </p:spTree>
    <p:extLst>
      <p:ext uri="{BB962C8B-B14F-4D97-AF65-F5344CB8AC3E}">
        <p14:creationId xmlns:p14="http://schemas.microsoft.com/office/powerpoint/2010/main" val="1707689781"/>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40D863-F273-EC44-B589-3CF1B54B489C}" type="datetimeFigureOut">
              <a:rPr lang="en-US" smtClean="0"/>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1D65EB-924A-7740-82AC-FFAA958C0C29}" type="slidenum">
              <a:rPr lang="en-US" smtClean="0"/>
              <a:t>‹#›</a:t>
            </a:fld>
            <a:endParaRPr lang="en-US" dirty="0"/>
          </a:p>
        </p:txBody>
      </p:sp>
    </p:spTree>
    <p:extLst>
      <p:ext uri="{BB962C8B-B14F-4D97-AF65-F5344CB8AC3E}">
        <p14:creationId xmlns:p14="http://schemas.microsoft.com/office/powerpoint/2010/main" val="4247779237"/>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0"/>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solidFill>
            <a:schemeClr val="tx1"/>
          </a:solidFill>
          <a:ln>
            <a:noFill/>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607501" y="1449148"/>
            <a:ext cx="7929000" cy="2971051"/>
          </a:xfrm>
        </p:spPr>
        <p:txBody>
          <a:bodyPr/>
          <a:lstStyle>
            <a:lvl1pPr>
              <a:defRPr sz="4050"/>
            </a:lvl1pPr>
          </a:lstStyle>
          <a:p>
            <a:r>
              <a:rPr lang="en-US"/>
              <a:t>Click to edit Master title style</a:t>
            </a:r>
            <a:endParaRPr lang="en-US" dirty="0"/>
          </a:p>
        </p:txBody>
      </p:sp>
      <p:sp>
        <p:nvSpPr>
          <p:cNvPr id="3" name="Subtitle 2"/>
          <p:cNvSpPr>
            <a:spLocks noGrp="1"/>
          </p:cNvSpPr>
          <p:nvPr>
            <p:ph type="subTitle" idx="1"/>
          </p:nvPr>
        </p:nvSpPr>
        <p:spPr>
          <a:xfrm>
            <a:off x="607501" y="5280847"/>
            <a:ext cx="7929000" cy="434974"/>
          </a:xfrm>
        </p:spPr>
        <p:txBody>
          <a:bodyPr anchor="t"/>
          <a:lstStyle>
            <a:lvl1pPr marL="0" indent="0" algn="l">
              <a:buNone/>
              <a:defRPr>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a:pPr/>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extLst>
      <p:ext uri="{BB962C8B-B14F-4D97-AF65-F5344CB8AC3E}">
        <p14:creationId xmlns:p14="http://schemas.microsoft.com/office/powerpoint/2010/main" val="35512386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07500" y="447188"/>
            <a:ext cx="7928999"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614034" y="2222287"/>
            <a:ext cx="7915931"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a:pPr/>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extLst>
      <p:ext uri="{BB962C8B-B14F-4D97-AF65-F5344CB8AC3E}">
        <p14:creationId xmlns:p14="http://schemas.microsoft.com/office/powerpoint/2010/main" val="50699190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07500" y="2951396"/>
            <a:ext cx="7921064" cy="1468800"/>
          </a:xfrm>
        </p:spPr>
        <p:txBody>
          <a:bodyPr anchor="b"/>
          <a:lstStyle>
            <a:lvl1pPr algn="r">
              <a:defRPr sz="3600" b="1" cap="none"/>
            </a:lvl1pPr>
          </a:lstStyle>
          <a:p>
            <a:r>
              <a:rPr lang="en-US"/>
              <a:t>Click to edit Master title style</a:t>
            </a:r>
            <a:endParaRPr lang="en-US" dirty="0"/>
          </a:p>
        </p:txBody>
      </p:sp>
      <p:sp>
        <p:nvSpPr>
          <p:cNvPr id="3" name="Text Placeholder 2"/>
          <p:cNvSpPr>
            <a:spLocks noGrp="1"/>
          </p:cNvSpPr>
          <p:nvPr>
            <p:ph type="body" idx="1"/>
          </p:nvPr>
        </p:nvSpPr>
        <p:spPr>
          <a:xfrm>
            <a:off x="607500" y="5281202"/>
            <a:ext cx="7921064" cy="433955"/>
          </a:xfrm>
        </p:spPr>
        <p:txBody>
          <a:bodyPr anchor="t">
            <a:noAutofit/>
          </a:bodyPr>
          <a:lstStyle>
            <a:lvl1pPr marL="0" indent="0" algn="r">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a:pPr/>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extLst>
      <p:ext uri="{BB962C8B-B14F-4D97-AF65-F5344CB8AC3E}">
        <p14:creationId xmlns:p14="http://schemas.microsoft.com/office/powerpoint/2010/main" val="4775727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14034" y="2222288"/>
            <a:ext cx="3889405"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62" y="2222287"/>
            <a:ext cx="3895937"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a:pPr/>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extLst>
      <p:ext uri="{BB962C8B-B14F-4D97-AF65-F5344CB8AC3E}">
        <p14:creationId xmlns:p14="http://schemas.microsoft.com/office/powerpoint/2010/main" val="26682252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11046" y="2174875"/>
            <a:ext cx="3892393" cy="576262"/>
          </a:xfrm>
        </p:spPr>
        <p:txBody>
          <a:bodyPr anchor="b">
            <a:noAutofit/>
          </a:bodyPr>
          <a:lstStyle>
            <a:lvl1pPr marL="0" indent="0" algn="ctr">
              <a:buNone/>
              <a:defRPr sz="15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11047" y="2751139"/>
            <a:ext cx="3892392"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62" y="2174875"/>
            <a:ext cx="3895937" cy="576262"/>
          </a:xfrm>
        </p:spPr>
        <p:txBody>
          <a:bodyPr anchor="b">
            <a:noAutofit/>
          </a:bodyPr>
          <a:lstStyle>
            <a:lvl1pPr marL="0" indent="0" algn="ctr">
              <a:buNone/>
              <a:defRPr sz="15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0562" y="2751139"/>
            <a:ext cx="3895937"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a:pPr/>
              <a:t>9/16/2024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a:pPr/>
              <a:t>‹#›</a:t>
            </a:fld>
            <a:endParaRPr lang="en-US" dirty="0"/>
          </a:p>
        </p:txBody>
      </p:sp>
    </p:spTree>
    <p:extLst>
      <p:ext uri="{BB962C8B-B14F-4D97-AF65-F5344CB8AC3E}">
        <p14:creationId xmlns:p14="http://schemas.microsoft.com/office/powerpoint/2010/main" val="30630694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a:pPr/>
              <a:t>9/16/2024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extLst>
      <p:ext uri="{BB962C8B-B14F-4D97-AF65-F5344CB8AC3E}">
        <p14:creationId xmlns:p14="http://schemas.microsoft.com/office/powerpoint/2010/main" val="3716712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pic>
        <p:nvPicPr>
          <p:cNvPr id="4" name="Picture 3" descr="Logo&#10;&#10;Description automatically generated">
            <a:extLst>
              <a:ext uri="{FF2B5EF4-FFF2-40B4-BE49-F238E27FC236}">
                <a16:creationId xmlns:a16="http://schemas.microsoft.com/office/drawing/2014/main" id="{A6A00E58-283C-CB05-1DA5-08DE0037A4D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1197642423"/>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a:pPr/>
              <a:t>9/16/2024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extLst>
      <p:ext uri="{BB962C8B-B14F-4D97-AF65-F5344CB8AC3E}">
        <p14:creationId xmlns:p14="http://schemas.microsoft.com/office/powerpoint/2010/main" val="40686408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804864" y="446088"/>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4" y="446088"/>
            <a:ext cx="2660650" cy="1618396"/>
          </a:xfrm>
        </p:spPr>
        <p:txBody>
          <a:bodyPr anchor="b"/>
          <a:lstStyle>
            <a:lvl1pPr algn="l">
              <a:defRPr sz="1500" b="1"/>
            </a:lvl1pPr>
          </a:lstStyle>
          <a:p>
            <a:r>
              <a:rPr lang="en-US"/>
              <a:t>Click to edit Master title style</a:t>
            </a:r>
            <a:endParaRPr lang="en-US" dirty="0"/>
          </a:p>
        </p:txBody>
      </p:sp>
      <p:sp>
        <p:nvSpPr>
          <p:cNvPr id="3" name="Content Placeholder 2"/>
          <p:cNvSpPr>
            <a:spLocks noGrp="1"/>
          </p:cNvSpPr>
          <p:nvPr>
            <p:ph idx="1"/>
          </p:nvPr>
        </p:nvSpPr>
        <p:spPr>
          <a:xfrm>
            <a:off x="3641725" y="446089"/>
            <a:ext cx="4689475"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04864" y="2260739"/>
            <a:ext cx="2660650" cy="3600311"/>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a:pPr/>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extLst>
      <p:ext uri="{BB962C8B-B14F-4D97-AF65-F5344CB8AC3E}">
        <p14:creationId xmlns:p14="http://schemas.microsoft.com/office/powerpoint/2010/main" val="16901232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1046" y="727523"/>
            <a:ext cx="3639741" cy="1617163"/>
          </a:xfrm>
        </p:spPr>
        <p:txBody>
          <a:bodyPr anchor="b">
            <a:normAutofit/>
          </a:bodyPr>
          <a:lstStyle>
            <a:lvl1pPr algn="l">
              <a:defRPr sz="18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050"/>
            </a:lvl1pPr>
          </a:lstStyle>
          <a:p>
            <a:r>
              <a:rPr lang="en-US" dirty="0"/>
              <a:t>Click icon to add picture</a:t>
            </a:r>
          </a:p>
        </p:txBody>
      </p:sp>
      <p:sp>
        <p:nvSpPr>
          <p:cNvPr id="4" name="Text Placeholder 3"/>
          <p:cNvSpPr>
            <a:spLocks noGrp="1"/>
          </p:cNvSpPr>
          <p:nvPr>
            <p:ph type="body" sz="half" idx="2"/>
          </p:nvPr>
        </p:nvSpPr>
        <p:spPr>
          <a:xfrm>
            <a:off x="611046" y="2344684"/>
            <a:ext cx="3639741" cy="3516365"/>
          </a:xfrm>
        </p:spPr>
        <p:txBody>
          <a:bodyPr anchor="t">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2914358" y="6041363"/>
            <a:ext cx="732659" cy="365125"/>
          </a:xfrm>
        </p:spPr>
        <p:txBody>
          <a:bodyPr/>
          <a:lstStyle/>
          <a:p>
            <a:fld id="{18C79C5D-2A6F-F04D-97DA-BEF2467B64E4}" type="datetimeFigureOut">
              <a:rPr lang="en-US"/>
              <a:pPr/>
              <a:t>9/16/2024</a:t>
            </a:fld>
            <a:endParaRPr lang="en-US" dirty="0"/>
          </a:p>
        </p:txBody>
      </p:sp>
      <p:sp>
        <p:nvSpPr>
          <p:cNvPr id="6" name="Footer Placeholder 5"/>
          <p:cNvSpPr>
            <a:spLocks noGrp="1"/>
          </p:cNvSpPr>
          <p:nvPr>
            <p:ph type="ftr" sz="quarter" idx="11"/>
          </p:nvPr>
        </p:nvSpPr>
        <p:spPr>
          <a:xfrm>
            <a:off x="442797" y="6041363"/>
            <a:ext cx="2471560" cy="365125"/>
          </a:xfrm>
        </p:spPr>
        <p:txBody>
          <a:bodyPr/>
          <a:lstStyle/>
          <a:p>
            <a:endParaRPr lang="en-US" dirty="0"/>
          </a:p>
        </p:txBody>
      </p:sp>
      <p:sp>
        <p:nvSpPr>
          <p:cNvPr id="7" name="Slide Number Placeholder 6"/>
          <p:cNvSpPr>
            <a:spLocks noGrp="1"/>
          </p:cNvSpPr>
          <p:nvPr>
            <p:ph type="sldNum" sz="quarter" idx="12"/>
          </p:nvPr>
        </p:nvSpPr>
        <p:spPr>
          <a:xfrm>
            <a:off x="3647017" y="5915889"/>
            <a:ext cx="796616" cy="490599"/>
          </a:xfrm>
        </p:spPr>
        <p:txBody>
          <a:bodyPr/>
          <a:lstStyle/>
          <a:p>
            <a:fld id="{D57F1E4F-1CFF-5643-939E-217C01CDF565}" type="slidenum">
              <a:rPr lang="en-US"/>
              <a:pPr/>
              <a:t>‹#›</a:t>
            </a:fld>
            <a:endParaRPr lang="en-US" dirty="0"/>
          </a:p>
        </p:txBody>
      </p:sp>
    </p:spTree>
    <p:extLst>
      <p:ext uri="{BB962C8B-B14F-4D97-AF65-F5344CB8AC3E}">
        <p14:creationId xmlns:p14="http://schemas.microsoft.com/office/powerpoint/2010/main" val="41379077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7500" y="4800600"/>
            <a:ext cx="7921064" cy="566738"/>
          </a:xfrm>
        </p:spPr>
        <p:txBody>
          <a:bodyPr anchor="b">
            <a:normAutofit/>
          </a:bodyPr>
          <a:lstStyle>
            <a:lvl1pPr algn="l">
              <a:defRPr sz="18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200"/>
            </a:lvl1pPr>
          </a:lstStyle>
          <a:p>
            <a:r>
              <a:rPr lang="en-US" dirty="0"/>
              <a:t>Click icon to add picture</a:t>
            </a:r>
          </a:p>
        </p:txBody>
      </p:sp>
      <p:sp>
        <p:nvSpPr>
          <p:cNvPr id="4" name="Text Placeholder 3"/>
          <p:cNvSpPr>
            <a:spLocks noGrp="1"/>
          </p:cNvSpPr>
          <p:nvPr>
            <p:ph type="body" sz="half" idx="2"/>
          </p:nvPr>
        </p:nvSpPr>
        <p:spPr>
          <a:xfrm>
            <a:off x="607500" y="5367338"/>
            <a:ext cx="7921064"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a:pPr/>
              <a:t>9/16/2024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extLst>
      <p:ext uri="{BB962C8B-B14F-4D97-AF65-F5344CB8AC3E}">
        <p14:creationId xmlns:p14="http://schemas.microsoft.com/office/powerpoint/2010/main" val="402440551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473773" y="1081456"/>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38239" y="1238502"/>
            <a:ext cx="4420380" cy="2645912"/>
          </a:xfrm>
        </p:spPr>
        <p:txBody>
          <a:bodyPr anchor="b"/>
          <a:lstStyle>
            <a:lvl1pPr algn="l">
              <a:defRPr sz="3150" b="1" cap="none"/>
            </a:lvl1pPr>
          </a:lstStyle>
          <a:p>
            <a:r>
              <a:rPr lang="en-US"/>
              <a:t>Click to edit Master title style</a:t>
            </a:r>
            <a:endParaRPr lang="en-US" dirty="0"/>
          </a:p>
        </p:txBody>
      </p:sp>
      <p:sp>
        <p:nvSpPr>
          <p:cNvPr id="3" name="Text Placeholder 2"/>
          <p:cNvSpPr>
            <a:spLocks noGrp="1"/>
          </p:cNvSpPr>
          <p:nvPr>
            <p:ph type="body" idx="1"/>
          </p:nvPr>
        </p:nvSpPr>
        <p:spPr>
          <a:xfrm>
            <a:off x="639892" y="4443681"/>
            <a:ext cx="4418727" cy="713241"/>
          </a:xfrm>
        </p:spPr>
        <p:txBody>
          <a:bodyPr anchor="t">
            <a:no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5680982" y="1081457"/>
            <a:ext cx="28575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a:pPr/>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extLst>
      <p:ext uri="{BB962C8B-B14F-4D97-AF65-F5344CB8AC3E}">
        <p14:creationId xmlns:p14="http://schemas.microsoft.com/office/powerpoint/2010/main" val="104689412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855663"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7" y="2435958"/>
            <a:ext cx="3286891" cy="2007789"/>
          </a:xfrm>
        </p:spPr>
        <p:txBody>
          <a:bodyPr/>
          <a:lstStyle>
            <a:lvl1pPr>
              <a:defRPr sz="2400"/>
            </a:lvl1pPr>
          </a:lstStyle>
          <a:p>
            <a:r>
              <a:rPr lang="en-US"/>
              <a:t>Click to edit Master title style</a:t>
            </a:r>
            <a:endParaRPr lang="en-US" dirty="0"/>
          </a:p>
        </p:txBody>
      </p:sp>
      <p:sp>
        <p:nvSpPr>
          <p:cNvPr id="6" name="Text Placeholder 5"/>
          <p:cNvSpPr>
            <a:spLocks noGrp="1"/>
          </p:cNvSpPr>
          <p:nvPr>
            <p:ph type="body" sz="quarter" idx="16"/>
          </p:nvPr>
        </p:nvSpPr>
        <p:spPr>
          <a:xfrm>
            <a:off x="4617000" y="2286001"/>
            <a:ext cx="3660225"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a:pPr/>
              <a:t>9/16/2024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extLst>
      <p:ext uri="{BB962C8B-B14F-4D97-AF65-F5344CB8AC3E}">
        <p14:creationId xmlns:p14="http://schemas.microsoft.com/office/powerpoint/2010/main" val="29502988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a:pPr/>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extLst>
      <p:ext uri="{BB962C8B-B14F-4D97-AF65-F5344CB8AC3E}">
        <p14:creationId xmlns:p14="http://schemas.microsoft.com/office/powerpoint/2010/main" val="320846689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5752239"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137656" y="586171"/>
            <a:ext cx="1871093"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7501" y="446089"/>
            <a:ext cx="4958655"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a:pPr/>
              <a:t>9/16/2024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extLst>
      <p:ext uri="{BB962C8B-B14F-4D97-AF65-F5344CB8AC3E}">
        <p14:creationId xmlns:p14="http://schemas.microsoft.com/office/powerpoint/2010/main" val="2911440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6C8C3D0-94FA-F3F2-4C94-4880D7D69E0A}"/>
              </a:ext>
            </a:extLst>
          </p:cNvPr>
          <p:cNvSpPr txBox="1">
            <a:spLocks noChangeArrowheads="1"/>
          </p:cNvSpPr>
          <p:nvPr userDrawn="1"/>
        </p:nvSpPr>
        <p:spPr bwMode="auto">
          <a:xfrm>
            <a:off x="220663" y="6415088"/>
            <a:ext cx="1719262" cy="307975"/>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en-US" sz="1400" dirty="0">
                <a:solidFill>
                  <a:schemeClr val="bg2"/>
                </a:solidFill>
                <a:latin typeface="Calibri" charset="0"/>
              </a:rPr>
              <a:t>www.consultssa.com</a:t>
            </a: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6400"/>
            <a:ext cx="4038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76400"/>
            <a:ext cx="4038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descr="Logo&#10;&#10;Description automatically generated">
            <a:extLst>
              <a:ext uri="{FF2B5EF4-FFF2-40B4-BE49-F238E27FC236}">
                <a16:creationId xmlns:a16="http://schemas.microsoft.com/office/drawing/2014/main" id="{03F0786D-4C5D-B1F6-004C-3AEAE3DCD8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3018919467"/>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descr="Logo&#10;&#10;Description automatically generated">
            <a:extLst>
              <a:ext uri="{FF2B5EF4-FFF2-40B4-BE49-F238E27FC236}">
                <a16:creationId xmlns:a16="http://schemas.microsoft.com/office/drawing/2014/main" id="{E41FF19E-E4D1-9B9F-EB5A-23A58690967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1181863626"/>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pic>
        <p:nvPicPr>
          <p:cNvPr id="3" name="Picture 2" descr="Logo&#10;&#10;Description automatically generated">
            <a:extLst>
              <a:ext uri="{FF2B5EF4-FFF2-40B4-BE49-F238E27FC236}">
                <a16:creationId xmlns:a16="http://schemas.microsoft.com/office/drawing/2014/main" id="{C2A05462-46C1-09E6-B995-6F8C656CD34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6820735"/>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1" descr="Logo&#10;&#10;Description automatically generated">
            <a:extLst>
              <a:ext uri="{FF2B5EF4-FFF2-40B4-BE49-F238E27FC236}">
                <a16:creationId xmlns:a16="http://schemas.microsoft.com/office/drawing/2014/main" id="{EA1A3FDD-8F0A-B868-1F6F-1B21988035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2445921083"/>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5" name="Picture 4" descr="Logo&#10;&#10;Description automatically generated">
            <a:extLst>
              <a:ext uri="{FF2B5EF4-FFF2-40B4-BE49-F238E27FC236}">
                <a16:creationId xmlns:a16="http://schemas.microsoft.com/office/drawing/2014/main" id="{01B641F5-7CAE-6279-FBDD-485C433B32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1593783054"/>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5" name="Picture 4" descr="Logo&#10;&#10;Description automatically generated">
            <a:extLst>
              <a:ext uri="{FF2B5EF4-FFF2-40B4-BE49-F238E27FC236}">
                <a16:creationId xmlns:a16="http://schemas.microsoft.com/office/drawing/2014/main" id="{C65DF375-243D-0267-84D5-22DF5CF28B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11716055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theme" Target="../theme/theme3.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rgbClr val="008ABE"/>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A36C66B-1B20-458A-8F5F-A66A4D28F325}"/>
              </a:ext>
            </a:extLst>
          </p:cNvPr>
          <p:cNvSpPr>
            <a:spLocks noGrp="1" noChangeArrowheads="1"/>
          </p:cNvSpPr>
          <p:nvPr>
            <p:ph type="title"/>
          </p:nvPr>
        </p:nvSpPr>
        <p:spPr bwMode="auto">
          <a:xfrm>
            <a:off x="457200" y="274638"/>
            <a:ext cx="8229600" cy="1143000"/>
          </a:xfrm>
          <a:prstGeom prst="rect">
            <a:avLst/>
          </a:prstGeom>
          <a:noFill/>
          <a:ln>
            <a:noFill/>
          </a:ln>
          <a:effectLst>
            <a:outerShdw dist="17961" dir="2700000" algn="ctr" rotWithShape="0">
              <a:schemeClr val="bg2"/>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9A935EB3-E218-43C5-1CBD-1A2C2261BA02}"/>
              </a:ext>
            </a:extLst>
          </p:cNvPr>
          <p:cNvSpPr>
            <a:spLocks noGrp="1" noChangeArrowheads="1"/>
          </p:cNvSpPr>
          <p:nvPr>
            <p:ph type="body" idx="1"/>
          </p:nvPr>
        </p:nvSpPr>
        <p:spPr bwMode="auto">
          <a:xfrm>
            <a:off x="457200" y="1676400"/>
            <a:ext cx="8229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9" name="TextBox 7">
            <a:extLst>
              <a:ext uri="{FF2B5EF4-FFF2-40B4-BE49-F238E27FC236}">
                <a16:creationId xmlns:a16="http://schemas.microsoft.com/office/drawing/2014/main" id="{43DE4820-724B-0240-2FF9-F3F2A2B64E29}"/>
              </a:ext>
            </a:extLst>
          </p:cNvPr>
          <p:cNvSpPr txBox="1">
            <a:spLocks noChangeArrowheads="1"/>
          </p:cNvSpPr>
          <p:nvPr userDrawn="1"/>
        </p:nvSpPr>
        <p:spPr bwMode="auto">
          <a:xfrm>
            <a:off x="220663" y="6415088"/>
            <a:ext cx="1719262" cy="307975"/>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en-US" sz="1400" dirty="0">
                <a:solidFill>
                  <a:schemeClr val="bg2"/>
                </a:solidFill>
                <a:latin typeface="Calibri" charset="0"/>
              </a:rPr>
              <a:t>www.consultssa.com</a:t>
            </a:r>
          </a:p>
        </p:txBody>
      </p:sp>
      <p:pic>
        <p:nvPicPr>
          <p:cNvPr id="3" name="Picture 2" descr="Logo&#10;&#10;Description automatically generated">
            <a:extLst>
              <a:ext uri="{FF2B5EF4-FFF2-40B4-BE49-F238E27FC236}">
                <a16:creationId xmlns:a16="http://schemas.microsoft.com/office/drawing/2014/main" id="{6187CA78-AEC7-33CC-E232-51B72EE5C595}"/>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cSld>
  <p:clrMap bg1="lt1" tx1="dk1" bg2="lt2" tx2="dk2" accent1="accent1" accent2="accent2" accent3="accent3" accent4="accent4" accent5="accent5" accent6="accent6" hlink="hlink" folHlink="folHlink"/>
  <p:sldLayoutIdLst>
    <p:sldLayoutId id="2147483972" r:id="rId1"/>
    <p:sldLayoutId id="2147483973" r:id="rId2"/>
    <p:sldLayoutId id="2147483974" r:id="rId3"/>
    <p:sldLayoutId id="2147483975" r:id="rId4"/>
    <p:sldLayoutId id="2147483976" r:id="rId5"/>
    <p:sldLayoutId id="2147483977" r:id="rId6"/>
    <p:sldLayoutId id="2147483978" r:id="rId7"/>
    <p:sldLayoutId id="2147483979" r:id="rId8"/>
    <p:sldLayoutId id="2147483980" r:id="rId9"/>
    <p:sldLayoutId id="2147483981" r:id="rId10"/>
    <p:sldLayoutId id="2147483982" r:id="rId11"/>
    <p:sldLayoutId id="2147483983" r:id="rId12"/>
  </p:sldLayoutIdLst>
  <p:transition>
    <p:fade/>
  </p:transition>
  <p:hf hdr="0" ftr="0" dt="0"/>
  <p:txStyles>
    <p:titleStyle>
      <a:lvl1pPr algn="l" rtl="0" eaLnBrk="0" fontAlgn="base" hangingPunct="0">
        <a:spcBef>
          <a:spcPct val="0"/>
        </a:spcBef>
        <a:spcAft>
          <a:spcPct val="0"/>
        </a:spcAft>
        <a:defRPr sz="4000" b="1">
          <a:solidFill>
            <a:schemeClr val="tx1"/>
          </a:solidFill>
          <a:latin typeface="Calibri" pitchFamily="34" charset="0"/>
          <a:ea typeface="ＭＳ Ｐゴシック" charset="0"/>
          <a:cs typeface="ＭＳ Ｐゴシック" charset="0"/>
        </a:defRPr>
      </a:lvl1pPr>
      <a:lvl2pPr algn="l" rtl="0" eaLnBrk="0" fontAlgn="base" hangingPunct="0">
        <a:spcBef>
          <a:spcPct val="0"/>
        </a:spcBef>
        <a:spcAft>
          <a:spcPct val="0"/>
        </a:spcAft>
        <a:defRPr sz="4000" b="1">
          <a:solidFill>
            <a:schemeClr val="tx1"/>
          </a:solidFill>
          <a:latin typeface="Calibri" pitchFamily="34" charset="0"/>
          <a:ea typeface="ＭＳ Ｐゴシック" charset="0"/>
          <a:cs typeface="ＭＳ Ｐゴシック" charset="0"/>
        </a:defRPr>
      </a:lvl2pPr>
      <a:lvl3pPr algn="l" rtl="0" eaLnBrk="0" fontAlgn="base" hangingPunct="0">
        <a:spcBef>
          <a:spcPct val="0"/>
        </a:spcBef>
        <a:spcAft>
          <a:spcPct val="0"/>
        </a:spcAft>
        <a:defRPr sz="4000" b="1">
          <a:solidFill>
            <a:schemeClr val="tx1"/>
          </a:solidFill>
          <a:latin typeface="Calibri" pitchFamily="34" charset="0"/>
          <a:ea typeface="ＭＳ Ｐゴシック" charset="0"/>
          <a:cs typeface="ＭＳ Ｐゴシック" charset="0"/>
        </a:defRPr>
      </a:lvl3pPr>
      <a:lvl4pPr algn="l" rtl="0" eaLnBrk="0" fontAlgn="base" hangingPunct="0">
        <a:spcBef>
          <a:spcPct val="0"/>
        </a:spcBef>
        <a:spcAft>
          <a:spcPct val="0"/>
        </a:spcAft>
        <a:defRPr sz="4000" b="1">
          <a:solidFill>
            <a:schemeClr val="tx1"/>
          </a:solidFill>
          <a:latin typeface="Calibri" pitchFamily="34" charset="0"/>
          <a:ea typeface="ＭＳ Ｐゴシック" charset="0"/>
          <a:cs typeface="ＭＳ Ｐゴシック" charset="0"/>
        </a:defRPr>
      </a:lvl4pPr>
      <a:lvl5pPr algn="l" rtl="0" eaLnBrk="0" fontAlgn="base" hangingPunct="0">
        <a:spcBef>
          <a:spcPct val="0"/>
        </a:spcBef>
        <a:spcAft>
          <a:spcPct val="0"/>
        </a:spcAft>
        <a:defRPr sz="4000" b="1">
          <a:solidFill>
            <a:schemeClr val="tx1"/>
          </a:solidFill>
          <a:latin typeface="Calibri" pitchFamily="34" charset="0"/>
          <a:ea typeface="ＭＳ Ｐゴシック" charset="0"/>
          <a:cs typeface="ＭＳ Ｐゴシック" charset="0"/>
        </a:defRPr>
      </a:lvl5pPr>
      <a:lvl6pPr marL="457200" algn="ctr" rtl="0" fontAlgn="base">
        <a:spcBef>
          <a:spcPct val="0"/>
        </a:spcBef>
        <a:spcAft>
          <a:spcPct val="0"/>
        </a:spcAft>
        <a:defRPr sz="3600" b="1">
          <a:solidFill>
            <a:schemeClr val="tx1"/>
          </a:solidFill>
          <a:latin typeface="Arial" charset="0"/>
        </a:defRPr>
      </a:lvl6pPr>
      <a:lvl7pPr marL="914400" algn="ctr" rtl="0" fontAlgn="base">
        <a:spcBef>
          <a:spcPct val="0"/>
        </a:spcBef>
        <a:spcAft>
          <a:spcPct val="0"/>
        </a:spcAft>
        <a:defRPr sz="3600" b="1">
          <a:solidFill>
            <a:schemeClr val="tx1"/>
          </a:solidFill>
          <a:latin typeface="Arial" charset="0"/>
        </a:defRPr>
      </a:lvl7pPr>
      <a:lvl8pPr marL="1371600" algn="ctr" rtl="0" fontAlgn="base">
        <a:spcBef>
          <a:spcPct val="0"/>
        </a:spcBef>
        <a:spcAft>
          <a:spcPct val="0"/>
        </a:spcAft>
        <a:defRPr sz="3600" b="1">
          <a:solidFill>
            <a:schemeClr val="tx1"/>
          </a:solidFill>
          <a:latin typeface="Arial" charset="0"/>
        </a:defRPr>
      </a:lvl8pPr>
      <a:lvl9pPr marL="1828800" algn="ctr" rtl="0" fontAlgn="base">
        <a:spcBef>
          <a:spcPct val="0"/>
        </a:spcBef>
        <a:spcAft>
          <a:spcPct val="0"/>
        </a:spcAft>
        <a:defRPr sz="3600" b="1">
          <a:solidFill>
            <a:schemeClr val="tx1"/>
          </a:solidFill>
          <a:latin typeface="Arial" charset="0"/>
        </a:defRPr>
      </a:lvl9pPr>
    </p:titleStyle>
    <p:bodyStyle>
      <a:lvl1pPr marL="342900" indent="-342900" algn="l" rtl="0" eaLnBrk="0" fontAlgn="base" hangingPunct="0">
        <a:spcBef>
          <a:spcPct val="20000"/>
        </a:spcBef>
        <a:spcAft>
          <a:spcPct val="0"/>
        </a:spcAft>
        <a:buChar char="•"/>
        <a:defRPr sz="3200">
          <a:solidFill>
            <a:schemeClr val="bg2"/>
          </a:solidFill>
          <a:latin typeface="Calibri" pitchFamily="34" charset="0"/>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bg2"/>
          </a:solidFill>
          <a:latin typeface="Calibri" pitchFamily="34" charset="0"/>
          <a:ea typeface="ＭＳ Ｐゴシック" charset="0"/>
        </a:defRPr>
      </a:lvl2pPr>
      <a:lvl3pPr marL="1143000" indent="-228600" algn="l" rtl="0" eaLnBrk="0" fontAlgn="base" hangingPunct="0">
        <a:spcBef>
          <a:spcPct val="20000"/>
        </a:spcBef>
        <a:spcAft>
          <a:spcPct val="0"/>
        </a:spcAft>
        <a:buChar char="•"/>
        <a:defRPr sz="2400">
          <a:solidFill>
            <a:schemeClr val="bg2"/>
          </a:solidFill>
          <a:latin typeface="Calibri" pitchFamily="34" charset="0"/>
          <a:ea typeface="ＭＳ Ｐゴシック" charset="0"/>
        </a:defRPr>
      </a:lvl3pPr>
      <a:lvl4pPr marL="1600200" indent="-228600" algn="l" rtl="0" eaLnBrk="0" fontAlgn="base" hangingPunct="0">
        <a:spcBef>
          <a:spcPct val="20000"/>
        </a:spcBef>
        <a:spcAft>
          <a:spcPct val="0"/>
        </a:spcAft>
        <a:buChar char="–"/>
        <a:defRPr sz="2000">
          <a:solidFill>
            <a:schemeClr val="bg2"/>
          </a:solidFill>
          <a:latin typeface="Calibri" pitchFamily="34" charset="0"/>
          <a:ea typeface="ＭＳ Ｐゴシック" charset="0"/>
        </a:defRPr>
      </a:lvl4pPr>
      <a:lvl5pPr marL="2057400" indent="-228600" algn="l" rtl="0" eaLnBrk="0" fontAlgn="base" hangingPunct="0">
        <a:spcBef>
          <a:spcPct val="20000"/>
        </a:spcBef>
        <a:spcAft>
          <a:spcPct val="0"/>
        </a:spcAft>
        <a:buChar char="»"/>
        <a:defRPr sz="2000">
          <a:solidFill>
            <a:schemeClr val="bg2"/>
          </a:solidFill>
          <a:latin typeface="Calibri" pitchFamily="34" charset="0"/>
          <a:ea typeface="ＭＳ Ｐゴシック" charset="0"/>
        </a:defRPr>
      </a:lvl5pPr>
      <a:lvl6pPr marL="2514600" indent="-228600" algn="l" rtl="0" fontAlgn="base">
        <a:spcBef>
          <a:spcPct val="20000"/>
        </a:spcBef>
        <a:spcAft>
          <a:spcPct val="0"/>
        </a:spcAft>
        <a:buChar char="»"/>
        <a:defRPr sz="2000">
          <a:solidFill>
            <a:schemeClr val="bg2"/>
          </a:solidFill>
          <a:latin typeface="+mn-lt"/>
        </a:defRPr>
      </a:lvl6pPr>
      <a:lvl7pPr marL="2971800" indent="-228600" algn="l" rtl="0" fontAlgn="base">
        <a:spcBef>
          <a:spcPct val="20000"/>
        </a:spcBef>
        <a:spcAft>
          <a:spcPct val="0"/>
        </a:spcAft>
        <a:buChar char="»"/>
        <a:defRPr sz="2000">
          <a:solidFill>
            <a:schemeClr val="bg2"/>
          </a:solidFill>
          <a:latin typeface="+mn-lt"/>
        </a:defRPr>
      </a:lvl7pPr>
      <a:lvl8pPr marL="3429000" indent="-228600" algn="l" rtl="0" fontAlgn="base">
        <a:spcBef>
          <a:spcPct val="20000"/>
        </a:spcBef>
        <a:spcAft>
          <a:spcPct val="0"/>
        </a:spcAft>
        <a:buChar char="»"/>
        <a:defRPr sz="2000">
          <a:solidFill>
            <a:schemeClr val="bg2"/>
          </a:solidFill>
          <a:latin typeface="+mn-lt"/>
        </a:defRPr>
      </a:lvl8pPr>
      <a:lvl9pPr marL="3886200" indent="-228600" algn="l" rtl="0" fontAlgn="base">
        <a:spcBef>
          <a:spcPct val="20000"/>
        </a:spcBef>
        <a:spcAft>
          <a:spcPct val="0"/>
        </a:spcAft>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46CE7D5-CF57-46EF-B807-FDD0502418D4}" type="datetimeFigureOut">
              <a:rPr lang="en-US" smtClean="0"/>
              <a:t>9/16/2024</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30EA680-D336-4FF7-8B7A-9848BB0A1C32}" type="slidenum">
              <a:rPr lang="en-US" smtClean="0"/>
              <a:t>‹#›</a:t>
            </a:fld>
            <a:endParaRPr lang="en-US" dirty="0"/>
          </a:p>
        </p:txBody>
      </p:sp>
      <p:sp>
        <p:nvSpPr>
          <p:cNvPr id="7" name="TextBox 6">
            <a:extLst>
              <a:ext uri="{FF2B5EF4-FFF2-40B4-BE49-F238E27FC236}">
                <a16:creationId xmlns:a16="http://schemas.microsoft.com/office/drawing/2014/main" id="{338A5F8B-80BF-ACBC-EE1D-16410291D2E2}"/>
              </a:ext>
            </a:extLst>
          </p:cNvPr>
          <p:cNvSpPr txBox="1">
            <a:spLocks noChangeArrowheads="1"/>
          </p:cNvSpPr>
          <p:nvPr userDrawn="1"/>
        </p:nvSpPr>
        <p:spPr bwMode="auto">
          <a:xfrm>
            <a:off x="220663" y="6415088"/>
            <a:ext cx="1719262" cy="307975"/>
          </a:xfrm>
          <a:prstGeom prst="rect">
            <a:avLst/>
          </a:prstGeom>
          <a:noFill/>
          <a:ln>
            <a:noFill/>
          </a:ln>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en-US" sz="1400" dirty="0">
                <a:solidFill>
                  <a:schemeClr val="bg2"/>
                </a:solidFill>
                <a:latin typeface="Calibri" charset="0"/>
              </a:rPr>
              <a:t>www.consultssa.com</a:t>
            </a:r>
          </a:p>
        </p:txBody>
      </p:sp>
      <p:pic>
        <p:nvPicPr>
          <p:cNvPr id="8" name="Picture 7" descr="Logo&#10;&#10;Description automatically generated">
            <a:extLst>
              <a:ext uri="{FF2B5EF4-FFF2-40B4-BE49-F238E27FC236}">
                <a16:creationId xmlns:a16="http://schemas.microsoft.com/office/drawing/2014/main" id="{84DC7354-D2E6-C209-CC09-CFA048A2A12A}"/>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2369145585"/>
      </p:ext>
    </p:extLst>
  </p:cSld>
  <p:clrMap bg1="lt1" tx1="dk1" bg2="lt2" tx2="dk2" accent1="accent1" accent2="accent2" accent3="accent3" accent4="accent4" accent5="accent5" accent6="accent6" hlink="hlink" folHlink="folHlink"/>
  <p:sldLayoutIdLst>
    <p:sldLayoutId id="2147484129" r:id="rId1"/>
    <p:sldLayoutId id="2147484130" r:id="rId2"/>
    <p:sldLayoutId id="2147484131" r:id="rId3"/>
    <p:sldLayoutId id="2147484132" r:id="rId4"/>
    <p:sldLayoutId id="2147484133" r:id="rId5"/>
    <p:sldLayoutId id="2147484134" r:id="rId6"/>
    <p:sldLayoutId id="2147484135" r:id="rId7"/>
    <p:sldLayoutId id="2147484136" r:id="rId8"/>
    <p:sldLayoutId id="2147484137" r:id="rId9"/>
    <p:sldLayoutId id="2147484138" r:id="rId10"/>
    <p:sldLayoutId id="2147484139" r:id="rId11"/>
  </p:sldLayoutIdLst>
  <p:transition>
    <p:fade/>
  </p:transition>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7500" y="447188"/>
            <a:ext cx="7928999"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607500" y="2184402"/>
            <a:ext cx="7922464"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38635" y="6041363"/>
            <a:ext cx="6483240" cy="365125"/>
          </a:xfrm>
          <a:prstGeom prst="rect">
            <a:avLst/>
          </a:prstGeom>
        </p:spPr>
        <p:txBody>
          <a:bodyPr vert="horz" lIns="91440" tIns="45720" rIns="91440" bIns="45720" rtlCol="0" anchor="b"/>
          <a:lstStyle>
            <a:lvl1pPr algn="l">
              <a:defRPr sz="675">
                <a:solidFill>
                  <a:schemeClr val="tx1"/>
                </a:solidFill>
              </a:defRPr>
            </a:lvl1pPr>
          </a:lstStyle>
          <a:p>
            <a:endParaRPr lang="en-US" dirty="0"/>
          </a:p>
        </p:txBody>
      </p:sp>
      <p:sp>
        <p:nvSpPr>
          <p:cNvPr id="4" name="Date Placeholder 3"/>
          <p:cNvSpPr>
            <a:spLocks noGrp="1"/>
          </p:cNvSpPr>
          <p:nvPr>
            <p:ph type="dt" sz="half" idx="2"/>
          </p:nvPr>
        </p:nvSpPr>
        <p:spPr>
          <a:xfrm>
            <a:off x="7000969" y="6041363"/>
            <a:ext cx="1007780" cy="365125"/>
          </a:xfrm>
          <a:prstGeom prst="rect">
            <a:avLst/>
          </a:prstGeom>
        </p:spPr>
        <p:txBody>
          <a:bodyPr vert="horz" lIns="91440" tIns="45720" rIns="91440" bIns="45720" rtlCol="0" anchor="b"/>
          <a:lstStyle>
            <a:lvl1pPr algn="r">
              <a:defRPr sz="675">
                <a:solidFill>
                  <a:schemeClr val="tx1"/>
                </a:solidFill>
              </a:defRPr>
            </a:lvl1pPr>
          </a:lstStyle>
          <a:p>
            <a:fld id="{09B482E8-6E0E-1B4F-B1FD-C69DB9E858D9}" type="datetimeFigureOut">
              <a:rPr lang="en-US"/>
              <a:pPr/>
              <a:t>9/16/2024</a:t>
            </a:fld>
            <a:endParaRPr lang="en-US" dirty="0"/>
          </a:p>
        </p:txBody>
      </p:sp>
      <p:sp>
        <p:nvSpPr>
          <p:cNvPr id="6" name="Slide Number Placeholder 5"/>
          <p:cNvSpPr>
            <a:spLocks noGrp="1"/>
          </p:cNvSpPr>
          <p:nvPr>
            <p:ph type="sldNum" sz="quarter" idx="4"/>
          </p:nvPr>
        </p:nvSpPr>
        <p:spPr>
          <a:xfrm>
            <a:off x="8008749" y="5915889"/>
            <a:ext cx="796616" cy="490599"/>
          </a:xfrm>
          <a:prstGeom prst="rect">
            <a:avLst/>
          </a:prstGeom>
        </p:spPr>
        <p:txBody>
          <a:bodyPr vert="horz" lIns="91440" tIns="45720" rIns="91440" bIns="10800" rtlCol="0" anchor="b"/>
          <a:lstStyle>
            <a:lvl1pPr algn="r">
              <a:defRPr sz="1500">
                <a:solidFill>
                  <a:schemeClr val="accent1"/>
                </a:solidFill>
              </a:defRPr>
            </a:lvl1pPr>
          </a:lstStyle>
          <a:p>
            <a:fld id="{D57F1E4F-1CFF-5643-939E-217C01CDF565}" type="slidenum">
              <a:rPr lang="en-US"/>
              <a:pPr/>
              <a:t>‹#›</a:t>
            </a:fld>
            <a:endParaRPr lang="en-US" dirty="0"/>
          </a:p>
        </p:txBody>
      </p:sp>
    </p:spTree>
    <p:extLst>
      <p:ext uri="{BB962C8B-B14F-4D97-AF65-F5344CB8AC3E}">
        <p14:creationId xmlns:p14="http://schemas.microsoft.com/office/powerpoint/2010/main" val="1030908200"/>
      </p:ext>
    </p:extLst>
  </p:cSld>
  <p:clrMap bg1="dk1" tx1="lt1" bg2="dk2" tx2="lt2" accent1="accent1" accent2="accent2" accent3="accent3" accent4="accent4" accent5="accent5" accent6="accent6" hlink="hlink" folHlink="folHlink"/>
  <p:sldLayoutIdLst>
    <p:sldLayoutId id="2147484141" r:id="rId1"/>
    <p:sldLayoutId id="2147484142" r:id="rId2"/>
    <p:sldLayoutId id="2147484143" r:id="rId3"/>
    <p:sldLayoutId id="2147484144" r:id="rId4"/>
    <p:sldLayoutId id="2147484145" r:id="rId5"/>
    <p:sldLayoutId id="2147484146" r:id="rId6"/>
    <p:sldLayoutId id="2147484147" r:id="rId7"/>
    <p:sldLayoutId id="2147484148" r:id="rId8"/>
    <p:sldLayoutId id="2147484149" r:id="rId9"/>
    <p:sldLayoutId id="2147484150" r:id="rId10"/>
    <p:sldLayoutId id="2147484151" r:id="rId11"/>
    <p:sldLayoutId id="2147484152" r:id="rId12"/>
    <p:sldLayoutId id="2147484153" r:id="rId13"/>
    <p:sldLayoutId id="2147484154" r:id="rId14"/>
  </p:sldLayoutIdLst>
  <p:hf sldNum="0" hdr="0" ftr="0" dt="0"/>
  <p:txStyles>
    <p:titleStyle>
      <a:lvl1pPr algn="l" defTabSz="342900" rtl="0" eaLnBrk="1" latinLnBrk="0" hangingPunct="1">
        <a:spcBef>
          <a:spcPct val="0"/>
        </a:spcBef>
        <a:buNone/>
        <a:defRPr sz="3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ct val="20000"/>
        </a:spcBef>
        <a:spcAft>
          <a:spcPts val="450"/>
        </a:spcAft>
        <a:buClr>
          <a:schemeClr val="accent1"/>
        </a:buClr>
        <a:buFont typeface="Wingdings 2" charset="2"/>
        <a:buChar char=""/>
        <a:defRPr sz="1350" kern="1200">
          <a:solidFill>
            <a:schemeClr val="tx1"/>
          </a:solidFill>
          <a:latin typeface="+mn-lt"/>
          <a:ea typeface="+mn-ea"/>
          <a:cs typeface="+mn-cs"/>
        </a:defRPr>
      </a:lvl1pPr>
      <a:lvl2pPr marL="557213" indent="-214313" algn="l" defTabSz="342900" rtl="0" eaLnBrk="1" latinLnBrk="0" hangingPunct="1">
        <a:spcBef>
          <a:spcPct val="20000"/>
        </a:spcBef>
        <a:spcAft>
          <a:spcPts val="450"/>
        </a:spcAft>
        <a:buClr>
          <a:schemeClr val="accent1"/>
        </a:buClr>
        <a:buFont typeface="Wingdings 2" charset="2"/>
        <a:buChar char=""/>
        <a:defRPr sz="1200" kern="1200">
          <a:solidFill>
            <a:schemeClr val="tx1"/>
          </a:solidFill>
          <a:latin typeface="+mn-lt"/>
          <a:ea typeface="+mn-ea"/>
          <a:cs typeface="+mn-cs"/>
        </a:defRPr>
      </a:lvl2pPr>
      <a:lvl3pPr marL="857250" indent="-171450" algn="l" defTabSz="342900" rtl="0" eaLnBrk="1" latinLnBrk="0" hangingPunct="1">
        <a:spcBef>
          <a:spcPct val="20000"/>
        </a:spcBef>
        <a:spcAft>
          <a:spcPts val="450"/>
        </a:spcAft>
        <a:buClr>
          <a:schemeClr val="accent1"/>
        </a:buClr>
        <a:buFont typeface="Wingdings 2" charset="2"/>
        <a:buChar char=""/>
        <a:defRPr sz="1050" kern="1200">
          <a:solidFill>
            <a:schemeClr val="tx1"/>
          </a:solidFill>
          <a:latin typeface="+mn-lt"/>
          <a:ea typeface="+mn-ea"/>
          <a:cs typeface="+mn-cs"/>
        </a:defRPr>
      </a:lvl3pPr>
      <a:lvl4pPr marL="120015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4pPr>
      <a:lvl5pPr marL="154305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4.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2.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14.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8.xml"/><Relationship Id="rId1" Type="http://schemas.openxmlformats.org/officeDocument/2006/relationships/slideLayout" Target="../slideLayouts/slideLayout1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9.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D703C-A023-8E83-E32A-D09365939842}"/>
              </a:ext>
            </a:extLst>
          </p:cNvPr>
          <p:cNvSpPr>
            <a:spLocks noGrp="1"/>
          </p:cNvSpPr>
          <p:nvPr>
            <p:ph type="ctrTitle"/>
          </p:nvPr>
        </p:nvSpPr>
        <p:spPr>
          <a:xfrm>
            <a:off x="607501" y="2588476"/>
            <a:ext cx="8136449" cy="1583923"/>
          </a:xfrm>
        </p:spPr>
        <p:txBody>
          <a:bodyPr/>
          <a:lstStyle/>
          <a:p>
            <a:r>
              <a:rPr lang="en-US" sz="5400" dirty="0">
                <a:solidFill>
                  <a:schemeClr val="bg1"/>
                </a:solidFill>
                <a:latin typeface="Calibri Light" panose="020F0302020204030204" pitchFamily="34" charset="0"/>
                <a:cs typeface="Calibri Light" panose="020F0302020204030204" pitchFamily="34" charset="0"/>
              </a:rPr>
              <a:t>Effective Board Governance</a:t>
            </a:r>
            <a:br>
              <a:rPr lang="en-US" sz="5400" dirty="0">
                <a:solidFill>
                  <a:schemeClr val="bg1"/>
                </a:solidFill>
                <a:latin typeface="Calibri Light" panose="020F0302020204030204" pitchFamily="34" charset="0"/>
                <a:cs typeface="Calibri Light" panose="020F0302020204030204" pitchFamily="34" charset="0"/>
              </a:rPr>
            </a:br>
            <a:r>
              <a:rPr lang="en-US" sz="2400" dirty="0">
                <a:solidFill>
                  <a:schemeClr val="bg1"/>
                </a:solidFill>
                <a:latin typeface="Calibri Light" panose="020F0302020204030204" pitchFamily="34" charset="0"/>
                <a:cs typeface="Calibri Light" panose="020F0302020204030204" pitchFamily="34" charset="0"/>
              </a:rPr>
              <a:t>September 19, 2024</a:t>
            </a:r>
            <a:endParaRPr lang="en-US" sz="5400" dirty="0">
              <a:solidFill>
                <a:schemeClr val="bg1"/>
              </a:solidFill>
              <a:latin typeface="Calibri Light" panose="020F0302020204030204" pitchFamily="34" charset="0"/>
              <a:cs typeface="Calibri Light" panose="020F0302020204030204" pitchFamily="34" charset="0"/>
            </a:endParaRPr>
          </a:p>
        </p:txBody>
      </p:sp>
      <p:sp>
        <p:nvSpPr>
          <p:cNvPr id="3" name="Subtitle 2">
            <a:extLst>
              <a:ext uri="{FF2B5EF4-FFF2-40B4-BE49-F238E27FC236}">
                <a16:creationId xmlns:a16="http://schemas.microsoft.com/office/drawing/2014/main" id="{E6773C9B-F8BF-BFE7-3F4F-BB0F53A8289E}"/>
              </a:ext>
            </a:extLst>
          </p:cNvPr>
          <p:cNvSpPr>
            <a:spLocks noGrp="1"/>
          </p:cNvSpPr>
          <p:nvPr>
            <p:ph type="subTitle" idx="1"/>
          </p:nvPr>
        </p:nvSpPr>
        <p:spPr/>
        <p:txBody>
          <a:bodyPr>
            <a:noAutofit/>
          </a:bodyPr>
          <a:lstStyle/>
          <a:p>
            <a:r>
              <a:rPr lang="en-US" sz="2800" b="1" dirty="0">
                <a:latin typeface="Calibri Light" panose="020F0302020204030204" pitchFamily="34" charset="0"/>
                <a:cs typeface="Calibri Light" panose="020F0302020204030204" pitchFamily="34" charset="0"/>
              </a:rPr>
              <a:t>Christel C. Slaughter, PhD</a:t>
            </a:r>
          </a:p>
          <a:p>
            <a:endParaRPr lang="en-US" sz="2800" b="1" dirty="0">
              <a:latin typeface="Calibri Light" panose="020F0302020204030204" pitchFamily="34" charset="0"/>
              <a:cs typeface="Calibri Light" panose="020F0302020204030204" pitchFamily="34" charset="0"/>
            </a:endParaRPr>
          </a:p>
          <a:p>
            <a:r>
              <a:rPr lang="en-US" sz="1400" b="1" dirty="0">
                <a:latin typeface="Calibri Light" panose="020F0302020204030204" pitchFamily="34" charset="0"/>
                <a:cs typeface="Calibri Light" panose="020F0302020204030204" pitchFamily="34" charset="0"/>
              </a:rPr>
              <a:t>www.consultssa.com</a:t>
            </a:r>
          </a:p>
        </p:txBody>
      </p:sp>
      <p:pic>
        <p:nvPicPr>
          <p:cNvPr id="4" name="Picture 3" descr="A blue and white logo&#10;&#10;Description automatically generated">
            <a:extLst>
              <a:ext uri="{FF2B5EF4-FFF2-40B4-BE49-F238E27FC236}">
                <a16:creationId xmlns:a16="http://schemas.microsoft.com/office/drawing/2014/main" id="{8F1D3B23-8806-A70B-31E0-2A377FC3CE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7500" y="1298861"/>
            <a:ext cx="6351992" cy="1288256"/>
          </a:xfrm>
          <a:prstGeom prst="rect">
            <a:avLst/>
          </a:prstGeom>
        </p:spPr>
      </p:pic>
      <p:pic>
        <p:nvPicPr>
          <p:cNvPr id="5" name="Picture 4" descr="Logo&#10;&#10;Description automatically generated">
            <a:extLst>
              <a:ext uri="{FF2B5EF4-FFF2-40B4-BE49-F238E27FC236}">
                <a16:creationId xmlns:a16="http://schemas.microsoft.com/office/drawing/2014/main" id="{C6F8016B-17C9-6204-28EA-5D1BB5CA0F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1789" y="5707916"/>
            <a:ext cx="1445662" cy="715744"/>
          </a:xfrm>
          <a:prstGeom prst="rect">
            <a:avLst/>
          </a:prstGeom>
        </p:spPr>
      </p:pic>
    </p:spTree>
    <p:extLst>
      <p:ext uri="{BB962C8B-B14F-4D97-AF65-F5344CB8AC3E}">
        <p14:creationId xmlns:p14="http://schemas.microsoft.com/office/powerpoint/2010/main" val="13697302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BF69D5D-E86B-AC3D-5B8F-C6FAF57D9FDF}"/>
              </a:ext>
            </a:extLst>
          </p:cNvPr>
          <p:cNvSpPr>
            <a:spLocks noGrp="1"/>
          </p:cNvSpPr>
          <p:nvPr>
            <p:ph type="title"/>
          </p:nvPr>
        </p:nvSpPr>
        <p:spPr>
          <a:xfrm>
            <a:off x="628650" y="365125"/>
            <a:ext cx="7886700" cy="1325563"/>
          </a:xfrm>
        </p:spPr>
        <p:txBody>
          <a:bodyPr>
            <a:normAutofit/>
          </a:bodyPr>
          <a:lstStyle/>
          <a:p>
            <a:r>
              <a:rPr lang="en-US" sz="3200" b="1" dirty="0"/>
              <a:t>7. Understand </a:t>
            </a:r>
            <a:r>
              <a:rPr lang="en-US" sz="3200" b="1" dirty="0">
                <a:effectLst/>
                <a:ea typeface="Calibri" panose="020F0502020204030204" pitchFamily="34" charset="0"/>
                <a:cs typeface="Times New Roman" panose="02020603050405020304" pitchFamily="18" charset="0"/>
              </a:rPr>
              <a:t>Public </a:t>
            </a:r>
            <a:r>
              <a:rPr lang="en-US" sz="3200" b="1" dirty="0">
                <a:ea typeface="Calibri" panose="020F0502020204030204" pitchFamily="34" charset="0"/>
                <a:cs typeface="Times New Roman" panose="02020603050405020304" pitchFamily="18" charset="0"/>
              </a:rPr>
              <a:t>R</a:t>
            </a:r>
            <a:r>
              <a:rPr lang="en-US" sz="3200" b="1" dirty="0">
                <a:effectLst/>
                <a:ea typeface="Calibri" panose="020F0502020204030204" pitchFamily="34" charset="0"/>
                <a:cs typeface="Times New Roman" panose="02020603050405020304" pitchFamily="18" charset="0"/>
              </a:rPr>
              <a:t>ecords Laws</a:t>
            </a:r>
            <a:endParaRPr lang="en-US" sz="4000" b="1" dirty="0"/>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 name="connsiteX0" fmla="*/ 0 w 8140446"/>
              <a:gd name="connsiteY0" fmla="*/ 0 h 18288"/>
              <a:gd name="connsiteX1" fmla="*/ 596966 w 8140446"/>
              <a:gd name="connsiteY1" fmla="*/ 0 h 18288"/>
              <a:gd name="connsiteX2" fmla="*/ 1031123 w 8140446"/>
              <a:gd name="connsiteY2" fmla="*/ 0 h 18288"/>
              <a:gd name="connsiteX3" fmla="*/ 1872303 w 8140446"/>
              <a:gd name="connsiteY3" fmla="*/ 0 h 18288"/>
              <a:gd name="connsiteX4" fmla="*/ 2469269 w 8140446"/>
              <a:gd name="connsiteY4" fmla="*/ 0 h 18288"/>
              <a:gd name="connsiteX5" fmla="*/ 3066235 w 8140446"/>
              <a:gd name="connsiteY5" fmla="*/ 0 h 18288"/>
              <a:gd name="connsiteX6" fmla="*/ 3907414 w 8140446"/>
              <a:gd name="connsiteY6" fmla="*/ 0 h 18288"/>
              <a:gd name="connsiteX7" fmla="*/ 4422976 w 8140446"/>
              <a:gd name="connsiteY7" fmla="*/ 0 h 18288"/>
              <a:gd name="connsiteX8" fmla="*/ 5264155 w 8140446"/>
              <a:gd name="connsiteY8" fmla="*/ 0 h 18288"/>
              <a:gd name="connsiteX9" fmla="*/ 6105335 w 8140446"/>
              <a:gd name="connsiteY9" fmla="*/ 0 h 18288"/>
              <a:gd name="connsiteX10" fmla="*/ 6783705 w 8140446"/>
              <a:gd name="connsiteY10" fmla="*/ 0 h 18288"/>
              <a:gd name="connsiteX11" fmla="*/ 8140446 w 8140446"/>
              <a:gd name="connsiteY11" fmla="*/ 0 h 18288"/>
              <a:gd name="connsiteX12" fmla="*/ 8140446 w 8140446"/>
              <a:gd name="connsiteY12" fmla="*/ 18288 h 18288"/>
              <a:gd name="connsiteX13" fmla="*/ 7706289 w 8140446"/>
              <a:gd name="connsiteY13" fmla="*/ 18288 h 18288"/>
              <a:gd name="connsiteX14" fmla="*/ 6865109 w 8140446"/>
              <a:gd name="connsiteY14" fmla="*/ 18288 h 18288"/>
              <a:gd name="connsiteX15" fmla="*/ 6349548 w 8140446"/>
              <a:gd name="connsiteY15" fmla="*/ 18288 h 18288"/>
              <a:gd name="connsiteX16" fmla="*/ 5671177 w 8140446"/>
              <a:gd name="connsiteY16" fmla="*/ 18288 h 18288"/>
              <a:gd name="connsiteX17" fmla="*/ 4829998 w 8140446"/>
              <a:gd name="connsiteY17" fmla="*/ 18288 h 18288"/>
              <a:gd name="connsiteX18" fmla="*/ 4151627 w 8140446"/>
              <a:gd name="connsiteY18" fmla="*/ 18288 h 18288"/>
              <a:gd name="connsiteX19" fmla="*/ 3717470 w 8140446"/>
              <a:gd name="connsiteY19" fmla="*/ 18288 h 18288"/>
              <a:gd name="connsiteX20" fmla="*/ 3201909 w 8140446"/>
              <a:gd name="connsiteY20" fmla="*/ 18288 h 18288"/>
              <a:gd name="connsiteX21" fmla="*/ 2360729 w 8140446"/>
              <a:gd name="connsiteY21" fmla="*/ 18288 h 18288"/>
              <a:gd name="connsiteX22" fmla="*/ 1682359 w 8140446"/>
              <a:gd name="connsiteY22" fmla="*/ 18288 h 18288"/>
              <a:gd name="connsiteX23" fmla="*/ 1166797 w 8140446"/>
              <a:gd name="connsiteY23" fmla="*/ 18288 h 18288"/>
              <a:gd name="connsiteX24" fmla="*/ 0 w 8140446"/>
              <a:gd name="connsiteY24" fmla="*/ 18288 h 18288"/>
              <a:gd name="connsiteX25" fmla="*/ 0 w 8140446"/>
              <a:gd name="connsiteY2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140446" h="18288" fill="none" extrusionOk="0">
                <a:moveTo>
                  <a:pt x="0" y="0"/>
                </a:moveTo>
                <a:cubicBezTo>
                  <a:pt x="87427" y="6231"/>
                  <a:pt x="309612" y="-26324"/>
                  <a:pt x="434157" y="0"/>
                </a:cubicBezTo>
                <a:cubicBezTo>
                  <a:pt x="536972" y="29330"/>
                  <a:pt x="959392" y="28619"/>
                  <a:pt x="1193932" y="0"/>
                </a:cubicBezTo>
                <a:cubicBezTo>
                  <a:pt x="1446097" y="13819"/>
                  <a:pt x="1471680" y="7203"/>
                  <a:pt x="1628089" y="0"/>
                </a:cubicBezTo>
                <a:cubicBezTo>
                  <a:pt x="1817415" y="4047"/>
                  <a:pt x="1949536" y="-59324"/>
                  <a:pt x="2225055" y="0"/>
                </a:cubicBezTo>
                <a:cubicBezTo>
                  <a:pt x="2520490" y="18365"/>
                  <a:pt x="2717469" y="18707"/>
                  <a:pt x="3066235" y="0"/>
                </a:cubicBezTo>
                <a:cubicBezTo>
                  <a:pt x="3437075" y="3751"/>
                  <a:pt x="3408347" y="31644"/>
                  <a:pt x="3744605" y="0"/>
                </a:cubicBezTo>
                <a:cubicBezTo>
                  <a:pt x="4097249" y="-11527"/>
                  <a:pt x="4249699" y="-32555"/>
                  <a:pt x="4504380" y="0"/>
                </a:cubicBezTo>
                <a:cubicBezTo>
                  <a:pt x="4737570" y="17980"/>
                  <a:pt x="4877497" y="1006"/>
                  <a:pt x="5101346" y="0"/>
                </a:cubicBezTo>
                <a:cubicBezTo>
                  <a:pt x="5359305" y="-15330"/>
                  <a:pt x="5447195" y="7257"/>
                  <a:pt x="5779717" y="0"/>
                </a:cubicBezTo>
                <a:cubicBezTo>
                  <a:pt x="6090019" y="-17621"/>
                  <a:pt x="6273151" y="4279"/>
                  <a:pt x="6620896" y="0"/>
                </a:cubicBezTo>
                <a:cubicBezTo>
                  <a:pt x="6968586" y="34056"/>
                  <a:pt x="6990073" y="23587"/>
                  <a:pt x="7136458" y="0"/>
                </a:cubicBezTo>
                <a:cubicBezTo>
                  <a:pt x="7320575" y="20480"/>
                  <a:pt x="7847401" y="-6173"/>
                  <a:pt x="8140446" y="0"/>
                </a:cubicBezTo>
                <a:cubicBezTo>
                  <a:pt x="8139878" y="7862"/>
                  <a:pt x="8140227" y="13269"/>
                  <a:pt x="8140446" y="18288"/>
                </a:cubicBezTo>
                <a:cubicBezTo>
                  <a:pt x="7908069" y="-20636"/>
                  <a:pt x="7683037" y="21977"/>
                  <a:pt x="7543480" y="18288"/>
                </a:cubicBezTo>
                <a:cubicBezTo>
                  <a:pt x="7393752" y="10050"/>
                  <a:pt x="7221032" y="-3229"/>
                  <a:pt x="7109323" y="18288"/>
                </a:cubicBezTo>
                <a:cubicBezTo>
                  <a:pt x="7015297" y="22483"/>
                  <a:pt x="6599332" y="40899"/>
                  <a:pt x="6430952" y="18288"/>
                </a:cubicBezTo>
                <a:cubicBezTo>
                  <a:pt x="6292915" y="-34150"/>
                  <a:pt x="6142305" y="21507"/>
                  <a:pt x="5915391" y="18288"/>
                </a:cubicBezTo>
                <a:cubicBezTo>
                  <a:pt x="5682725" y="47843"/>
                  <a:pt x="5440566" y="31420"/>
                  <a:pt x="5237020" y="18288"/>
                </a:cubicBezTo>
                <a:cubicBezTo>
                  <a:pt x="5046456" y="10577"/>
                  <a:pt x="4706449" y="51976"/>
                  <a:pt x="4558650" y="18288"/>
                </a:cubicBezTo>
                <a:cubicBezTo>
                  <a:pt x="4361396" y="-987"/>
                  <a:pt x="4145362" y="-22303"/>
                  <a:pt x="3880279" y="18288"/>
                </a:cubicBezTo>
                <a:cubicBezTo>
                  <a:pt x="3610716" y="25411"/>
                  <a:pt x="3472690" y="4008"/>
                  <a:pt x="3201909" y="18288"/>
                </a:cubicBezTo>
                <a:cubicBezTo>
                  <a:pt x="2913595" y="35097"/>
                  <a:pt x="2753317" y="-1149"/>
                  <a:pt x="2604943" y="18288"/>
                </a:cubicBezTo>
                <a:cubicBezTo>
                  <a:pt x="2450130" y="36989"/>
                  <a:pt x="1974183" y="40159"/>
                  <a:pt x="1845168" y="18288"/>
                </a:cubicBezTo>
                <a:cubicBezTo>
                  <a:pt x="1677929" y="220"/>
                  <a:pt x="1378098" y="-772"/>
                  <a:pt x="1166797" y="18288"/>
                </a:cubicBezTo>
                <a:cubicBezTo>
                  <a:pt x="921150" y="53277"/>
                  <a:pt x="327457" y="47297"/>
                  <a:pt x="0" y="18288"/>
                </a:cubicBezTo>
                <a:cubicBezTo>
                  <a:pt x="-589" y="13471"/>
                  <a:pt x="-474" y="7409"/>
                  <a:pt x="0" y="0"/>
                </a:cubicBezTo>
                <a:close/>
              </a:path>
              <a:path w="8140446" h="18288" stroke="0" extrusionOk="0">
                <a:moveTo>
                  <a:pt x="0" y="0"/>
                </a:moveTo>
                <a:cubicBezTo>
                  <a:pt x="136968" y="-25482"/>
                  <a:pt x="379786" y="11224"/>
                  <a:pt x="596966" y="0"/>
                </a:cubicBezTo>
                <a:cubicBezTo>
                  <a:pt x="815878" y="-21223"/>
                  <a:pt x="832062" y="11868"/>
                  <a:pt x="1031123" y="0"/>
                </a:cubicBezTo>
                <a:cubicBezTo>
                  <a:pt x="1256800" y="-30738"/>
                  <a:pt x="1658090" y="-20345"/>
                  <a:pt x="1872303" y="0"/>
                </a:cubicBezTo>
                <a:cubicBezTo>
                  <a:pt x="2115604" y="28431"/>
                  <a:pt x="2277865" y="-40642"/>
                  <a:pt x="2469269" y="0"/>
                </a:cubicBezTo>
                <a:cubicBezTo>
                  <a:pt x="2679731" y="25919"/>
                  <a:pt x="2788602" y="-6498"/>
                  <a:pt x="3066235" y="0"/>
                </a:cubicBezTo>
                <a:cubicBezTo>
                  <a:pt x="3325663" y="-14487"/>
                  <a:pt x="3706561" y="67517"/>
                  <a:pt x="3907414" y="0"/>
                </a:cubicBezTo>
                <a:cubicBezTo>
                  <a:pt x="4127229" y="-37113"/>
                  <a:pt x="4179037" y="-8167"/>
                  <a:pt x="4422976" y="0"/>
                </a:cubicBezTo>
                <a:cubicBezTo>
                  <a:pt x="4683575" y="-28486"/>
                  <a:pt x="5055803" y="-13799"/>
                  <a:pt x="5264155" y="0"/>
                </a:cubicBezTo>
                <a:cubicBezTo>
                  <a:pt x="5513566" y="14315"/>
                  <a:pt x="5735215" y="2768"/>
                  <a:pt x="6105335" y="0"/>
                </a:cubicBezTo>
                <a:cubicBezTo>
                  <a:pt x="6510913" y="-12587"/>
                  <a:pt x="6456171" y="3247"/>
                  <a:pt x="6783705" y="0"/>
                </a:cubicBezTo>
                <a:cubicBezTo>
                  <a:pt x="7057099" y="-15461"/>
                  <a:pt x="7592067" y="5384"/>
                  <a:pt x="8140446" y="0"/>
                </a:cubicBezTo>
                <a:cubicBezTo>
                  <a:pt x="8140452" y="8597"/>
                  <a:pt x="8141122" y="9732"/>
                  <a:pt x="8140446" y="18288"/>
                </a:cubicBezTo>
                <a:cubicBezTo>
                  <a:pt x="7961834" y="8406"/>
                  <a:pt x="7874097" y="10350"/>
                  <a:pt x="7706289" y="18288"/>
                </a:cubicBezTo>
                <a:cubicBezTo>
                  <a:pt x="7582508" y="-14920"/>
                  <a:pt x="7179551" y="-33111"/>
                  <a:pt x="6865109" y="18288"/>
                </a:cubicBezTo>
                <a:cubicBezTo>
                  <a:pt x="6583382" y="24117"/>
                  <a:pt x="6525821" y="36696"/>
                  <a:pt x="6349548" y="18288"/>
                </a:cubicBezTo>
                <a:cubicBezTo>
                  <a:pt x="6209953" y="10881"/>
                  <a:pt x="5959707" y="-47828"/>
                  <a:pt x="5671177" y="18288"/>
                </a:cubicBezTo>
                <a:cubicBezTo>
                  <a:pt x="5387744" y="29809"/>
                  <a:pt x="5228514" y="101507"/>
                  <a:pt x="4829998" y="18288"/>
                </a:cubicBezTo>
                <a:cubicBezTo>
                  <a:pt x="4415646" y="-28596"/>
                  <a:pt x="4343809" y="28954"/>
                  <a:pt x="4151627" y="18288"/>
                </a:cubicBezTo>
                <a:cubicBezTo>
                  <a:pt x="3950673" y="-9796"/>
                  <a:pt x="3879947" y="41143"/>
                  <a:pt x="3717470" y="18288"/>
                </a:cubicBezTo>
                <a:cubicBezTo>
                  <a:pt x="3558660" y="10110"/>
                  <a:pt x="3468854" y="29375"/>
                  <a:pt x="3201909" y="18288"/>
                </a:cubicBezTo>
                <a:cubicBezTo>
                  <a:pt x="2965673" y="10505"/>
                  <a:pt x="2568327" y="22116"/>
                  <a:pt x="2360729" y="18288"/>
                </a:cubicBezTo>
                <a:cubicBezTo>
                  <a:pt x="2171885" y="49144"/>
                  <a:pt x="1923258" y="16020"/>
                  <a:pt x="1682359" y="18288"/>
                </a:cubicBezTo>
                <a:cubicBezTo>
                  <a:pt x="1430698" y="-2378"/>
                  <a:pt x="1324229" y="-1751"/>
                  <a:pt x="1166797" y="18288"/>
                </a:cubicBezTo>
                <a:cubicBezTo>
                  <a:pt x="1001390" y="41795"/>
                  <a:pt x="324313" y="57964"/>
                  <a:pt x="0" y="18288"/>
                </a:cubicBezTo>
                <a:cubicBezTo>
                  <a:pt x="285" y="13135"/>
                  <a:pt x="532" y="5956"/>
                  <a:pt x="0" y="0"/>
                </a:cubicBezTo>
                <a:close/>
              </a:path>
              <a:path w="8140446" h="18288" fill="none" stroke="0" extrusionOk="0">
                <a:moveTo>
                  <a:pt x="0" y="0"/>
                </a:moveTo>
                <a:cubicBezTo>
                  <a:pt x="69532" y="-6557"/>
                  <a:pt x="264219" y="3919"/>
                  <a:pt x="434157" y="0"/>
                </a:cubicBezTo>
                <a:cubicBezTo>
                  <a:pt x="600013" y="9090"/>
                  <a:pt x="921449" y="-13478"/>
                  <a:pt x="1193932" y="0"/>
                </a:cubicBezTo>
                <a:cubicBezTo>
                  <a:pt x="1443592" y="14844"/>
                  <a:pt x="1471188" y="10722"/>
                  <a:pt x="1628089" y="0"/>
                </a:cubicBezTo>
                <a:cubicBezTo>
                  <a:pt x="1750006" y="-24149"/>
                  <a:pt x="1967480" y="-14904"/>
                  <a:pt x="2225055" y="0"/>
                </a:cubicBezTo>
                <a:cubicBezTo>
                  <a:pt x="2503918" y="19247"/>
                  <a:pt x="2709263" y="-16351"/>
                  <a:pt x="3066235" y="0"/>
                </a:cubicBezTo>
                <a:cubicBezTo>
                  <a:pt x="3429723" y="-1627"/>
                  <a:pt x="3399401" y="30976"/>
                  <a:pt x="3744605" y="0"/>
                </a:cubicBezTo>
                <a:cubicBezTo>
                  <a:pt x="4081920" y="-40602"/>
                  <a:pt x="4258272" y="-2441"/>
                  <a:pt x="4504380" y="0"/>
                </a:cubicBezTo>
                <a:cubicBezTo>
                  <a:pt x="4760039" y="21121"/>
                  <a:pt x="4866555" y="-1351"/>
                  <a:pt x="5101346" y="0"/>
                </a:cubicBezTo>
                <a:cubicBezTo>
                  <a:pt x="5336279" y="1859"/>
                  <a:pt x="5465100" y="30801"/>
                  <a:pt x="5779717" y="0"/>
                </a:cubicBezTo>
                <a:cubicBezTo>
                  <a:pt x="6117018" y="-2879"/>
                  <a:pt x="6273497" y="-5002"/>
                  <a:pt x="6620896" y="0"/>
                </a:cubicBezTo>
                <a:cubicBezTo>
                  <a:pt x="6972306" y="38666"/>
                  <a:pt x="6992056" y="28334"/>
                  <a:pt x="7136458" y="0"/>
                </a:cubicBezTo>
                <a:cubicBezTo>
                  <a:pt x="7325567" y="-61201"/>
                  <a:pt x="7766555" y="-88399"/>
                  <a:pt x="8140446" y="0"/>
                </a:cubicBezTo>
                <a:cubicBezTo>
                  <a:pt x="8140031" y="7748"/>
                  <a:pt x="8139515" y="13015"/>
                  <a:pt x="8140446" y="18288"/>
                </a:cubicBezTo>
                <a:cubicBezTo>
                  <a:pt x="7892673" y="-4012"/>
                  <a:pt x="7668025" y="650"/>
                  <a:pt x="7543480" y="18288"/>
                </a:cubicBezTo>
                <a:cubicBezTo>
                  <a:pt x="7406710" y="-3467"/>
                  <a:pt x="7207646" y="8893"/>
                  <a:pt x="7109323" y="18288"/>
                </a:cubicBezTo>
                <a:cubicBezTo>
                  <a:pt x="6993037" y="49011"/>
                  <a:pt x="6598723" y="59405"/>
                  <a:pt x="6430952" y="18288"/>
                </a:cubicBezTo>
                <a:cubicBezTo>
                  <a:pt x="6284771" y="15315"/>
                  <a:pt x="6162730" y="20350"/>
                  <a:pt x="5915391" y="18288"/>
                </a:cubicBezTo>
                <a:cubicBezTo>
                  <a:pt x="5684668" y="13603"/>
                  <a:pt x="5422852" y="53618"/>
                  <a:pt x="5237020" y="18288"/>
                </a:cubicBezTo>
                <a:cubicBezTo>
                  <a:pt x="5035482" y="26296"/>
                  <a:pt x="4719808" y="55145"/>
                  <a:pt x="4558650" y="18288"/>
                </a:cubicBezTo>
                <a:cubicBezTo>
                  <a:pt x="4375169" y="-35587"/>
                  <a:pt x="4137553" y="12086"/>
                  <a:pt x="3880279" y="18288"/>
                </a:cubicBezTo>
                <a:cubicBezTo>
                  <a:pt x="3624533" y="32648"/>
                  <a:pt x="3467387" y="6480"/>
                  <a:pt x="3201909" y="18288"/>
                </a:cubicBezTo>
                <a:cubicBezTo>
                  <a:pt x="2918126" y="73342"/>
                  <a:pt x="2717830" y="-17156"/>
                  <a:pt x="2604943" y="18288"/>
                </a:cubicBezTo>
                <a:cubicBezTo>
                  <a:pt x="2496133" y="44525"/>
                  <a:pt x="2003915" y="18254"/>
                  <a:pt x="1845168" y="18288"/>
                </a:cubicBezTo>
                <a:cubicBezTo>
                  <a:pt x="1694518" y="14989"/>
                  <a:pt x="1344959" y="44188"/>
                  <a:pt x="1166797" y="18288"/>
                </a:cubicBezTo>
                <a:cubicBezTo>
                  <a:pt x="935925" y="69451"/>
                  <a:pt x="319712" y="-63972"/>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386705D-1605-47DA-8D5D-2EEF6B8C1DE4}"/>
              </a:ext>
            </a:extLst>
          </p:cNvPr>
          <p:cNvSpPr>
            <a:spLocks noGrp="1"/>
          </p:cNvSpPr>
          <p:nvPr>
            <p:ph idx="1"/>
          </p:nvPr>
        </p:nvSpPr>
        <p:spPr>
          <a:xfrm>
            <a:off x="628650" y="1929384"/>
            <a:ext cx="7886700" cy="4251960"/>
          </a:xfrm>
        </p:spPr>
        <p:txBody>
          <a:bodyPr>
            <a:noAutofit/>
          </a:bodyPr>
          <a:lstStyle/>
          <a:p>
            <a:pPr marL="0" indent="0">
              <a:lnSpc>
                <a:spcPct val="100000"/>
              </a:lnSpc>
              <a:spcBef>
                <a:spcPts val="600"/>
              </a:spcBef>
              <a:spcAft>
                <a:spcPts val="600"/>
              </a:spcAft>
              <a:buNone/>
            </a:pPr>
            <a:r>
              <a:rPr lang="en-US" sz="2400" dirty="0"/>
              <a:t>Great boards </a:t>
            </a:r>
            <a:r>
              <a:rPr lang="en-US" sz="2400" dirty="0">
                <a:cs typeface="Times New Roman" panose="02020603050405020304" pitchFamily="18" charset="0"/>
              </a:rPr>
              <a:t>understand the</a:t>
            </a:r>
            <a:r>
              <a:rPr lang="en-US" sz="2400" dirty="0">
                <a:effectLst/>
                <a:ea typeface="Calibri" panose="020F0502020204030204" pitchFamily="34" charset="0"/>
                <a:cs typeface="Times New Roman" panose="02020603050405020304" pitchFamily="18" charset="0"/>
              </a:rPr>
              <a:t> concept of allowing the public “unfettered access” to public documents – this can include emails, texts, etc. </a:t>
            </a:r>
          </a:p>
          <a:p>
            <a:pPr marL="0" indent="0">
              <a:lnSpc>
                <a:spcPct val="100000"/>
              </a:lnSpc>
              <a:spcBef>
                <a:spcPts val="600"/>
              </a:spcBef>
              <a:spcAft>
                <a:spcPts val="600"/>
              </a:spcAft>
              <a:buNone/>
            </a:pPr>
            <a:endParaRPr lang="en-US" sz="2400" dirty="0">
              <a:cs typeface="Times New Roman" panose="02020603050405020304" pitchFamily="18" charset="0"/>
            </a:endParaRPr>
          </a:p>
          <a:p>
            <a:pPr marL="0" indent="0">
              <a:lnSpc>
                <a:spcPct val="100000"/>
              </a:lnSpc>
              <a:spcBef>
                <a:spcPts val="600"/>
              </a:spcBef>
              <a:spcAft>
                <a:spcPts val="600"/>
              </a:spcAft>
              <a:buNone/>
            </a:pPr>
            <a:endParaRPr lang="en-US" sz="2400" dirty="0">
              <a:cs typeface="Times New Roman" panose="02020603050405020304" pitchFamily="18" charset="0"/>
            </a:endParaRPr>
          </a:p>
          <a:p>
            <a:pPr marL="0" indent="0">
              <a:lnSpc>
                <a:spcPct val="100000"/>
              </a:lnSpc>
              <a:spcBef>
                <a:spcPts val="600"/>
              </a:spcBef>
              <a:spcAft>
                <a:spcPts val="600"/>
              </a:spcAft>
              <a:buNone/>
            </a:pPr>
            <a:endParaRPr lang="en-US" sz="2400" dirty="0">
              <a:cs typeface="Times New Roman" panose="02020603050405020304" pitchFamily="18" charset="0"/>
            </a:endParaRPr>
          </a:p>
          <a:p>
            <a:pPr marL="0" indent="0">
              <a:lnSpc>
                <a:spcPct val="100000"/>
              </a:lnSpc>
              <a:spcBef>
                <a:spcPts val="0"/>
              </a:spcBef>
              <a:buNone/>
            </a:pPr>
            <a:r>
              <a:rPr lang="en-US" sz="1000" dirty="0"/>
              <a:t>LLA Open Meetings Law </a:t>
            </a:r>
          </a:p>
          <a:p>
            <a:pPr marL="0" indent="0">
              <a:lnSpc>
                <a:spcPct val="100000"/>
              </a:lnSpc>
              <a:spcBef>
                <a:spcPts val="0"/>
              </a:spcBef>
              <a:buNone/>
            </a:pPr>
            <a:r>
              <a:rPr lang="en-US" sz="1000" dirty="0"/>
              <a:t>https://app.lla.state.la.us/llala.nsf/7C469838E7BC1C5186257AC2004F6279/$FILE/Public%20Records%20Law%20FAQ.pdf</a:t>
            </a:r>
          </a:p>
        </p:txBody>
      </p:sp>
      <p:pic>
        <p:nvPicPr>
          <p:cNvPr id="5" name="Picture 4" descr="Logo&#10;&#10;Description automatically generated">
            <a:extLst>
              <a:ext uri="{FF2B5EF4-FFF2-40B4-BE49-F238E27FC236}">
                <a16:creationId xmlns:a16="http://schemas.microsoft.com/office/drawing/2014/main" id="{4A0A01DF-C77D-6B05-FD5C-053C10AD91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421608820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BDD541B-61EC-5818-BCA4-28868B24847F}"/>
              </a:ext>
            </a:extLst>
          </p:cNvPr>
          <p:cNvSpPr>
            <a:spLocks noGrp="1"/>
          </p:cNvSpPr>
          <p:nvPr>
            <p:ph type="title"/>
          </p:nvPr>
        </p:nvSpPr>
        <p:spPr>
          <a:xfrm>
            <a:off x="628650" y="365125"/>
            <a:ext cx="7886700" cy="1325563"/>
          </a:xfrm>
        </p:spPr>
        <p:txBody>
          <a:bodyPr>
            <a:normAutofit/>
          </a:bodyPr>
          <a:lstStyle/>
          <a:p>
            <a:r>
              <a:rPr lang="en-US" sz="3200" b="1" dirty="0">
                <a:ea typeface="Calibri" panose="020F0502020204030204" pitchFamily="34" charset="0"/>
                <a:cs typeface="Times New Roman" panose="02020603050405020304" pitchFamily="18" charset="0"/>
              </a:rPr>
              <a:t>8. Understand the </a:t>
            </a:r>
            <a:r>
              <a:rPr lang="en-US" sz="3200" b="1" dirty="0">
                <a:effectLst/>
                <a:ea typeface="Calibri" panose="020F0502020204030204" pitchFamily="34" charset="0"/>
                <a:cs typeface="Times New Roman" panose="02020603050405020304" pitchFamily="18" charset="0"/>
              </a:rPr>
              <a:t>Public </a:t>
            </a:r>
            <a:r>
              <a:rPr lang="en-US" sz="3200" b="1" dirty="0">
                <a:ea typeface="Calibri" panose="020F0502020204030204" pitchFamily="34" charset="0"/>
                <a:cs typeface="Times New Roman" panose="02020603050405020304" pitchFamily="18" charset="0"/>
              </a:rPr>
              <a:t>B</a:t>
            </a:r>
            <a:r>
              <a:rPr lang="en-US" sz="3200" b="1" dirty="0">
                <a:effectLst/>
                <a:ea typeface="Calibri" panose="020F0502020204030204" pitchFamily="34" charset="0"/>
                <a:cs typeface="Times New Roman" panose="02020603050405020304" pitchFamily="18" charset="0"/>
              </a:rPr>
              <a:t>id Law</a:t>
            </a:r>
            <a:endParaRPr lang="en-US" sz="3200" b="1" dirty="0"/>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 name="connsiteX0" fmla="*/ 0 w 8140446"/>
              <a:gd name="connsiteY0" fmla="*/ 0 h 18288"/>
              <a:gd name="connsiteX1" fmla="*/ 596966 w 8140446"/>
              <a:gd name="connsiteY1" fmla="*/ 0 h 18288"/>
              <a:gd name="connsiteX2" fmla="*/ 1031123 w 8140446"/>
              <a:gd name="connsiteY2" fmla="*/ 0 h 18288"/>
              <a:gd name="connsiteX3" fmla="*/ 1872303 w 8140446"/>
              <a:gd name="connsiteY3" fmla="*/ 0 h 18288"/>
              <a:gd name="connsiteX4" fmla="*/ 2469269 w 8140446"/>
              <a:gd name="connsiteY4" fmla="*/ 0 h 18288"/>
              <a:gd name="connsiteX5" fmla="*/ 3066235 w 8140446"/>
              <a:gd name="connsiteY5" fmla="*/ 0 h 18288"/>
              <a:gd name="connsiteX6" fmla="*/ 3907414 w 8140446"/>
              <a:gd name="connsiteY6" fmla="*/ 0 h 18288"/>
              <a:gd name="connsiteX7" fmla="*/ 4422976 w 8140446"/>
              <a:gd name="connsiteY7" fmla="*/ 0 h 18288"/>
              <a:gd name="connsiteX8" fmla="*/ 5264155 w 8140446"/>
              <a:gd name="connsiteY8" fmla="*/ 0 h 18288"/>
              <a:gd name="connsiteX9" fmla="*/ 6105335 w 8140446"/>
              <a:gd name="connsiteY9" fmla="*/ 0 h 18288"/>
              <a:gd name="connsiteX10" fmla="*/ 6783705 w 8140446"/>
              <a:gd name="connsiteY10" fmla="*/ 0 h 18288"/>
              <a:gd name="connsiteX11" fmla="*/ 8140446 w 8140446"/>
              <a:gd name="connsiteY11" fmla="*/ 0 h 18288"/>
              <a:gd name="connsiteX12" fmla="*/ 8140446 w 8140446"/>
              <a:gd name="connsiteY12" fmla="*/ 18288 h 18288"/>
              <a:gd name="connsiteX13" fmla="*/ 7706289 w 8140446"/>
              <a:gd name="connsiteY13" fmla="*/ 18288 h 18288"/>
              <a:gd name="connsiteX14" fmla="*/ 6865109 w 8140446"/>
              <a:gd name="connsiteY14" fmla="*/ 18288 h 18288"/>
              <a:gd name="connsiteX15" fmla="*/ 6349548 w 8140446"/>
              <a:gd name="connsiteY15" fmla="*/ 18288 h 18288"/>
              <a:gd name="connsiteX16" fmla="*/ 5671177 w 8140446"/>
              <a:gd name="connsiteY16" fmla="*/ 18288 h 18288"/>
              <a:gd name="connsiteX17" fmla="*/ 4829998 w 8140446"/>
              <a:gd name="connsiteY17" fmla="*/ 18288 h 18288"/>
              <a:gd name="connsiteX18" fmla="*/ 4151627 w 8140446"/>
              <a:gd name="connsiteY18" fmla="*/ 18288 h 18288"/>
              <a:gd name="connsiteX19" fmla="*/ 3717470 w 8140446"/>
              <a:gd name="connsiteY19" fmla="*/ 18288 h 18288"/>
              <a:gd name="connsiteX20" fmla="*/ 3201909 w 8140446"/>
              <a:gd name="connsiteY20" fmla="*/ 18288 h 18288"/>
              <a:gd name="connsiteX21" fmla="*/ 2360729 w 8140446"/>
              <a:gd name="connsiteY21" fmla="*/ 18288 h 18288"/>
              <a:gd name="connsiteX22" fmla="*/ 1682359 w 8140446"/>
              <a:gd name="connsiteY22" fmla="*/ 18288 h 18288"/>
              <a:gd name="connsiteX23" fmla="*/ 1166797 w 8140446"/>
              <a:gd name="connsiteY23" fmla="*/ 18288 h 18288"/>
              <a:gd name="connsiteX24" fmla="*/ 0 w 8140446"/>
              <a:gd name="connsiteY24" fmla="*/ 18288 h 18288"/>
              <a:gd name="connsiteX25" fmla="*/ 0 w 8140446"/>
              <a:gd name="connsiteY2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140446" h="18288" fill="none" extrusionOk="0">
                <a:moveTo>
                  <a:pt x="0" y="0"/>
                </a:moveTo>
                <a:cubicBezTo>
                  <a:pt x="87427" y="6231"/>
                  <a:pt x="309612" y="-26324"/>
                  <a:pt x="434157" y="0"/>
                </a:cubicBezTo>
                <a:cubicBezTo>
                  <a:pt x="536972" y="29330"/>
                  <a:pt x="959392" y="28619"/>
                  <a:pt x="1193932" y="0"/>
                </a:cubicBezTo>
                <a:cubicBezTo>
                  <a:pt x="1446097" y="13819"/>
                  <a:pt x="1471680" y="7203"/>
                  <a:pt x="1628089" y="0"/>
                </a:cubicBezTo>
                <a:cubicBezTo>
                  <a:pt x="1817415" y="4047"/>
                  <a:pt x="1949536" y="-59324"/>
                  <a:pt x="2225055" y="0"/>
                </a:cubicBezTo>
                <a:cubicBezTo>
                  <a:pt x="2520490" y="18365"/>
                  <a:pt x="2717469" y="18707"/>
                  <a:pt x="3066235" y="0"/>
                </a:cubicBezTo>
                <a:cubicBezTo>
                  <a:pt x="3437075" y="3751"/>
                  <a:pt x="3408347" y="31644"/>
                  <a:pt x="3744605" y="0"/>
                </a:cubicBezTo>
                <a:cubicBezTo>
                  <a:pt x="4097249" y="-11527"/>
                  <a:pt x="4249699" y="-32555"/>
                  <a:pt x="4504380" y="0"/>
                </a:cubicBezTo>
                <a:cubicBezTo>
                  <a:pt x="4737570" y="17980"/>
                  <a:pt x="4877497" y="1006"/>
                  <a:pt x="5101346" y="0"/>
                </a:cubicBezTo>
                <a:cubicBezTo>
                  <a:pt x="5359305" y="-15330"/>
                  <a:pt x="5447195" y="7257"/>
                  <a:pt x="5779717" y="0"/>
                </a:cubicBezTo>
                <a:cubicBezTo>
                  <a:pt x="6090019" y="-17621"/>
                  <a:pt x="6273151" y="4279"/>
                  <a:pt x="6620896" y="0"/>
                </a:cubicBezTo>
                <a:cubicBezTo>
                  <a:pt x="6968586" y="34056"/>
                  <a:pt x="6990073" y="23587"/>
                  <a:pt x="7136458" y="0"/>
                </a:cubicBezTo>
                <a:cubicBezTo>
                  <a:pt x="7320575" y="20480"/>
                  <a:pt x="7847401" y="-6173"/>
                  <a:pt x="8140446" y="0"/>
                </a:cubicBezTo>
                <a:cubicBezTo>
                  <a:pt x="8139878" y="7862"/>
                  <a:pt x="8140227" y="13269"/>
                  <a:pt x="8140446" y="18288"/>
                </a:cubicBezTo>
                <a:cubicBezTo>
                  <a:pt x="7908069" y="-20636"/>
                  <a:pt x="7683037" y="21977"/>
                  <a:pt x="7543480" y="18288"/>
                </a:cubicBezTo>
                <a:cubicBezTo>
                  <a:pt x="7393752" y="10050"/>
                  <a:pt x="7221032" y="-3229"/>
                  <a:pt x="7109323" y="18288"/>
                </a:cubicBezTo>
                <a:cubicBezTo>
                  <a:pt x="7015297" y="22483"/>
                  <a:pt x="6599332" y="40899"/>
                  <a:pt x="6430952" y="18288"/>
                </a:cubicBezTo>
                <a:cubicBezTo>
                  <a:pt x="6292915" y="-34150"/>
                  <a:pt x="6142305" y="21507"/>
                  <a:pt x="5915391" y="18288"/>
                </a:cubicBezTo>
                <a:cubicBezTo>
                  <a:pt x="5682725" y="47843"/>
                  <a:pt x="5440566" y="31420"/>
                  <a:pt x="5237020" y="18288"/>
                </a:cubicBezTo>
                <a:cubicBezTo>
                  <a:pt x="5046456" y="10577"/>
                  <a:pt x="4706449" y="51976"/>
                  <a:pt x="4558650" y="18288"/>
                </a:cubicBezTo>
                <a:cubicBezTo>
                  <a:pt x="4361396" y="-987"/>
                  <a:pt x="4145362" y="-22303"/>
                  <a:pt x="3880279" y="18288"/>
                </a:cubicBezTo>
                <a:cubicBezTo>
                  <a:pt x="3610716" y="25411"/>
                  <a:pt x="3472690" y="4008"/>
                  <a:pt x="3201909" y="18288"/>
                </a:cubicBezTo>
                <a:cubicBezTo>
                  <a:pt x="2913595" y="35097"/>
                  <a:pt x="2753317" y="-1149"/>
                  <a:pt x="2604943" y="18288"/>
                </a:cubicBezTo>
                <a:cubicBezTo>
                  <a:pt x="2450130" y="36989"/>
                  <a:pt x="1974183" y="40159"/>
                  <a:pt x="1845168" y="18288"/>
                </a:cubicBezTo>
                <a:cubicBezTo>
                  <a:pt x="1677929" y="220"/>
                  <a:pt x="1378098" y="-772"/>
                  <a:pt x="1166797" y="18288"/>
                </a:cubicBezTo>
                <a:cubicBezTo>
                  <a:pt x="921150" y="53277"/>
                  <a:pt x="327457" y="47297"/>
                  <a:pt x="0" y="18288"/>
                </a:cubicBezTo>
                <a:cubicBezTo>
                  <a:pt x="-589" y="13471"/>
                  <a:pt x="-474" y="7409"/>
                  <a:pt x="0" y="0"/>
                </a:cubicBezTo>
                <a:close/>
              </a:path>
              <a:path w="8140446" h="18288" stroke="0" extrusionOk="0">
                <a:moveTo>
                  <a:pt x="0" y="0"/>
                </a:moveTo>
                <a:cubicBezTo>
                  <a:pt x="136968" y="-25482"/>
                  <a:pt x="379786" y="11224"/>
                  <a:pt x="596966" y="0"/>
                </a:cubicBezTo>
                <a:cubicBezTo>
                  <a:pt x="815878" y="-21223"/>
                  <a:pt x="832062" y="11868"/>
                  <a:pt x="1031123" y="0"/>
                </a:cubicBezTo>
                <a:cubicBezTo>
                  <a:pt x="1256800" y="-30738"/>
                  <a:pt x="1658090" y="-20345"/>
                  <a:pt x="1872303" y="0"/>
                </a:cubicBezTo>
                <a:cubicBezTo>
                  <a:pt x="2115604" y="28431"/>
                  <a:pt x="2277865" y="-40642"/>
                  <a:pt x="2469269" y="0"/>
                </a:cubicBezTo>
                <a:cubicBezTo>
                  <a:pt x="2679731" y="25919"/>
                  <a:pt x="2788602" y="-6498"/>
                  <a:pt x="3066235" y="0"/>
                </a:cubicBezTo>
                <a:cubicBezTo>
                  <a:pt x="3325663" y="-14487"/>
                  <a:pt x="3706561" y="67517"/>
                  <a:pt x="3907414" y="0"/>
                </a:cubicBezTo>
                <a:cubicBezTo>
                  <a:pt x="4127229" y="-37113"/>
                  <a:pt x="4179037" y="-8167"/>
                  <a:pt x="4422976" y="0"/>
                </a:cubicBezTo>
                <a:cubicBezTo>
                  <a:pt x="4683575" y="-28486"/>
                  <a:pt x="5055803" y="-13799"/>
                  <a:pt x="5264155" y="0"/>
                </a:cubicBezTo>
                <a:cubicBezTo>
                  <a:pt x="5513566" y="14315"/>
                  <a:pt x="5735215" y="2768"/>
                  <a:pt x="6105335" y="0"/>
                </a:cubicBezTo>
                <a:cubicBezTo>
                  <a:pt x="6510913" y="-12587"/>
                  <a:pt x="6456171" y="3247"/>
                  <a:pt x="6783705" y="0"/>
                </a:cubicBezTo>
                <a:cubicBezTo>
                  <a:pt x="7057099" y="-15461"/>
                  <a:pt x="7592067" y="5384"/>
                  <a:pt x="8140446" y="0"/>
                </a:cubicBezTo>
                <a:cubicBezTo>
                  <a:pt x="8140452" y="8597"/>
                  <a:pt x="8141122" y="9732"/>
                  <a:pt x="8140446" y="18288"/>
                </a:cubicBezTo>
                <a:cubicBezTo>
                  <a:pt x="7961834" y="8406"/>
                  <a:pt x="7874097" y="10350"/>
                  <a:pt x="7706289" y="18288"/>
                </a:cubicBezTo>
                <a:cubicBezTo>
                  <a:pt x="7582508" y="-14920"/>
                  <a:pt x="7179551" y="-33111"/>
                  <a:pt x="6865109" y="18288"/>
                </a:cubicBezTo>
                <a:cubicBezTo>
                  <a:pt x="6583382" y="24117"/>
                  <a:pt x="6525821" y="36696"/>
                  <a:pt x="6349548" y="18288"/>
                </a:cubicBezTo>
                <a:cubicBezTo>
                  <a:pt x="6209953" y="10881"/>
                  <a:pt x="5959707" y="-47828"/>
                  <a:pt x="5671177" y="18288"/>
                </a:cubicBezTo>
                <a:cubicBezTo>
                  <a:pt x="5387744" y="29809"/>
                  <a:pt x="5228514" y="101507"/>
                  <a:pt x="4829998" y="18288"/>
                </a:cubicBezTo>
                <a:cubicBezTo>
                  <a:pt x="4415646" y="-28596"/>
                  <a:pt x="4343809" y="28954"/>
                  <a:pt x="4151627" y="18288"/>
                </a:cubicBezTo>
                <a:cubicBezTo>
                  <a:pt x="3950673" y="-9796"/>
                  <a:pt x="3879947" y="41143"/>
                  <a:pt x="3717470" y="18288"/>
                </a:cubicBezTo>
                <a:cubicBezTo>
                  <a:pt x="3558660" y="10110"/>
                  <a:pt x="3468854" y="29375"/>
                  <a:pt x="3201909" y="18288"/>
                </a:cubicBezTo>
                <a:cubicBezTo>
                  <a:pt x="2965673" y="10505"/>
                  <a:pt x="2568327" y="22116"/>
                  <a:pt x="2360729" y="18288"/>
                </a:cubicBezTo>
                <a:cubicBezTo>
                  <a:pt x="2171885" y="49144"/>
                  <a:pt x="1923258" y="16020"/>
                  <a:pt x="1682359" y="18288"/>
                </a:cubicBezTo>
                <a:cubicBezTo>
                  <a:pt x="1430698" y="-2378"/>
                  <a:pt x="1324229" y="-1751"/>
                  <a:pt x="1166797" y="18288"/>
                </a:cubicBezTo>
                <a:cubicBezTo>
                  <a:pt x="1001390" y="41795"/>
                  <a:pt x="324313" y="57964"/>
                  <a:pt x="0" y="18288"/>
                </a:cubicBezTo>
                <a:cubicBezTo>
                  <a:pt x="285" y="13135"/>
                  <a:pt x="532" y="5956"/>
                  <a:pt x="0" y="0"/>
                </a:cubicBezTo>
                <a:close/>
              </a:path>
              <a:path w="8140446" h="18288" fill="none" stroke="0" extrusionOk="0">
                <a:moveTo>
                  <a:pt x="0" y="0"/>
                </a:moveTo>
                <a:cubicBezTo>
                  <a:pt x="69532" y="-6557"/>
                  <a:pt x="264219" y="3919"/>
                  <a:pt x="434157" y="0"/>
                </a:cubicBezTo>
                <a:cubicBezTo>
                  <a:pt x="600013" y="9090"/>
                  <a:pt x="921449" y="-13478"/>
                  <a:pt x="1193932" y="0"/>
                </a:cubicBezTo>
                <a:cubicBezTo>
                  <a:pt x="1443592" y="14844"/>
                  <a:pt x="1471188" y="10722"/>
                  <a:pt x="1628089" y="0"/>
                </a:cubicBezTo>
                <a:cubicBezTo>
                  <a:pt x="1750006" y="-24149"/>
                  <a:pt x="1967480" y="-14904"/>
                  <a:pt x="2225055" y="0"/>
                </a:cubicBezTo>
                <a:cubicBezTo>
                  <a:pt x="2503918" y="19247"/>
                  <a:pt x="2709263" y="-16351"/>
                  <a:pt x="3066235" y="0"/>
                </a:cubicBezTo>
                <a:cubicBezTo>
                  <a:pt x="3429723" y="-1627"/>
                  <a:pt x="3399401" y="30976"/>
                  <a:pt x="3744605" y="0"/>
                </a:cubicBezTo>
                <a:cubicBezTo>
                  <a:pt x="4081920" y="-40602"/>
                  <a:pt x="4258272" y="-2441"/>
                  <a:pt x="4504380" y="0"/>
                </a:cubicBezTo>
                <a:cubicBezTo>
                  <a:pt x="4760039" y="21121"/>
                  <a:pt x="4866555" y="-1351"/>
                  <a:pt x="5101346" y="0"/>
                </a:cubicBezTo>
                <a:cubicBezTo>
                  <a:pt x="5336279" y="1859"/>
                  <a:pt x="5465100" y="30801"/>
                  <a:pt x="5779717" y="0"/>
                </a:cubicBezTo>
                <a:cubicBezTo>
                  <a:pt x="6117018" y="-2879"/>
                  <a:pt x="6273497" y="-5002"/>
                  <a:pt x="6620896" y="0"/>
                </a:cubicBezTo>
                <a:cubicBezTo>
                  <a:pt x="6972306" y="38666"/>
                  <a:pt x="6992056" y="28334"/>
                  <a:pt x="7136458" y="0"/>
                </a:cubicBezTo>
                <a:cubicBezTo>
                  <a:pt x="7325567" y="-61201"/>
                  <a:pt x="7766555" y="-88399"/>
                  <a:pt x="8140446" y="0"/>
                </a:cubicBezTo>
                <a:cubicBezTo>
                  <a:pt x="8140031" y="7748"/>
                  <a:pt x="8139515" y="13015"/>
                  <a:pt x="8140446" y="18288"/>
                </a:cubicBezTo>
                <a:cubicBezTo>
                  <a:pt x="7892673" y="-4012"/>
                  <a:pt x="7668025" y="650"/>
                  <a:pt x="7543480" y="18288"/>
                </a:cubicBezTo>
                <a:cubicBezTo>
                  <a:pt x="7406710" y="-3467"/>
                  <a:pt x="7207646" y="8893"/>
                  <a:pt x="7109323" y="18288"/>
                </a:cubicBezTo>
                <a:cubicBezTo>
                  <a:pt x="6993037" y="49011"/>
                  <a:pt x="6598723" y="59405"/>
                  <a:pt x="6430952" y="18288"/>
                </a:cubicBezTo>
                <a:cubicBezTo>
                  <a:pt x="6284771" y="15315"/>
                  <a:pt x="6162730" y="20350"/>
                  <a:pt x="5915391" y="18288"/>
                </a:cubicBezTo>
                <a:cubicBezTo>
                  <a:pt x="5684668" y="13603"/>
                  <a:pt x="5422852" y="53618"/>
                  <a:pt x="5237020" y="18288"/>
                </a:cubicBezTo>
                <a:cubicBezTo>
                  <a:pt x="5035482" y="26296"/>
                  <a:pt x="4719808" y="55145"/>
                  <a:pt x="4558650" y="18288"/>
                </a:cubicBezTo>
                <a:cubicBezTo>
                  <a:pt x="4375169" y="-35587"/>
                  <a:pt x="4137553" y="12086"/>
                  <a:pt x="3880279" y="18288"/>
                </a:cubicBezTo>
                <a:cubicBezTo>
                  <a:pt x="3624533" y="32648"/>
                  <a:pt x="3467387" y="6480"/>
                  <a:pt x="3201909" y="18288"/>
                </a:cubicBezTo>
                <a:cubicBezTo>
                  <a:pt x="2918126" y="73342"/>
                  <a:pt x="2717830" y="-17156"/>
                  <a:pt x="2604943" y="18288"/>
                </a:cubicBezTo>
                <a:cubicBezTo>
                  <a:pt x="2496133" y="44525"/>
                  <a:pt x="2003915" y="18254"/>
                  <a:pt x="1845168" y="18288"/>
                </a:cubicBezTo>
                <a:cubicBezTo>
                  <a:pt x="1694518" y="14989"/>
                  <a:pt x="1344959" y="44188"/>
                  <a:pt x="1166797" y="18288"/>
                </a:cubicBezTo>
                <a:cubicBezTo>
                  <a:pt x="935925" y="69451"/>
                  <a:pt x="319712" y="-63972"/>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C40E832-339B-1A2D-A7DB-D06FCDD2E427}"/>
              </a:ext>
            </a:extLst>
          </p:cNvPr>
          <p:cNvSpPr>
            <a:spLocks noGrp="1"/>
          </p:cNvSpPr>
          <p:nvPr>
            <p:ph idx="1"/>
          </p:nvPr>
        </p:nvSpPr>
        <p:spPr>
          <a:xfrm>
            <a:off x="628650" y="1929384"/>
            <a:ext cx="7715250" cy="4251960"/>
          </a:xfrm>
        </p:spPr>
        <p:txBody>
          <a:bodyPr>
            <a:normAutofit/>
          </a:bodyPr>
          <a:lstStyle/>
          <a:p>
            <a:pPr marL="0" indent="0">
              <a:lnSpc>
                <a:spcPct val="100000"/>
              </a:lnSpc>
              <a:spcBef>
                <a:spcPts val="600"/>
              </a:spcBef>
              <a:spcAft>
                <a:spcPts val="600"/>
              </a:spcAft>
              <a:buNone/>
            </a:pPr>
            <a:r>
              <a:rPr lang="en-US" sz="2400" dirty="0">
                <a:effectLst/>
                <a:ea typeface="Calibri" panose="020F0502020204030204" pitchFamily="34" charset="0"/>
                <a:cs typeface="Times New Roman" panose="02020603050405020304" pitchFamily="18" charset="0"/>
              </a:rPr>
              <a:t>Great boards understand the importance of following proper RFP/RFQ protocols. </a:t>
            </a:r>
          </a:p>
          <a:p>
            <a:pPr marL="0" indent="0">
              <a:lnSpc>
                <a:spcPct val="100000"/>
              </a:lnSpc>
              <a:spcBef>
                <a:spcPts val="600"/>
              </a:spcBef>
              <a:spcAft>
                <a:spcPts val="600"/>
              </a:spcAft>
              <a:buNone/>
            </a:pPr>
            <a:endParaRPr lang="en-US" sz="2400" dirty="0">
              <a:cs typeface="Times New Roman" panose="02020603050405020304" pitchFamily="18" charset="0"/>
            </a:endParaRPr>
          </a:p>
          <a:p>
            <a:pPr marL="0" indent="0">
              <a:lnSpc>
                <a:spcPct val="100000"/>
              </a:lnSpc>
              <a:spcBef>
                <a:spcPts val="600"/>
              </a:spcBef>
              <a:spcAft>
                <a:spcPts val="600"/>
              </a:spcAft>
              <a:buNone/>
            </a:pPr>
            <a:r>
              <a:rPr lang="en-US" sz="2400" dirty="0"/>
              <a:t>They always follow the stricter law to ensure a competitive process and successful reimbursement when considering procurement, especially after a disaster.</a:t>
            </a:r>
          </a:p>
        </p:txBody>
      </p:sp>
      <p:pic>
        <p:nvPicPr>
          <p:cNvPr id="5" name="Picture 4" descr="Logo&#10;&#10;Description automatically generated">
            <a:extLst>
              <a:ext uri="{FF2B5EF4-FFF2-40B4-BE49-F238E27FC236}">
                <a16:creationId xmlns:a16="http://schemas.microsoft.com/office/drawing/2014/main" id="{CD669717-9CFF-C3E8-DDC7-EDA9771971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3153311039"/>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AF921CE-AE6B-927E-30B8-4BF271D4CE69}"/>
              </a:ext>
            </a:extLst>
          </p:cNvPr>
          <p:cNvSpPr>
            <a:spLocks noGrp="1"/>
          </p:cNvSpPr>
          <p:nvPr>
            <p:ph type="title"/>
          </p:nvPr>
        </p:nvSpPr>
        <p:spPr>
          <a:xfrm>
            <a:off x="628650" y="365125"/>
            <a:ext cx="7886700" cy="1325563"/>
          </a:xfrm>
        </p:spPr>
        <p:txBody>
          <a:bodyPr>
            <a:normAutofit/>
          </a:bodyPr>
          <a:lstStyle/>
          <a:p>
            <a:pPr marL="407988" indent="-407988"/>
            <a:r>
              <a:rPr lang="en-US" sz="3200" b="1" dirty="0"/>
              <a:t>9. Understands the Louisiana State Civil Service System’s Relationship with the LHC</a:t>
            </a:r>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 name="connsiteX0" fmla="*/ 0 w 8140446"/>
              <a:gd name="connsiteY0" fmla="*/ 0 h 18288"/>
              <a:gd name="connsiteX1" fmla="*/ 596966 w 8140446"/>
              <a:gd name="connsiteY1" fmla="*/ 0 h 18288"/>
              <a:gd name="connsiteX2" fmla="*/ 1031123 w 8140446"/>
              <a:gd name="connsiteY2" fmla="*/ 0 h 18288"/>
              <a:gd name="connsiteX3" fmla="*/ 1872303 w 8140446"/>
              <a:gd name="connsiteY3" fmla="*/ 0 h 18288"/>
              <a:gd name="connsiteX4" fmla="*/ 2469269 w 8140446"/>
              <a:gd name="connsiteY4" fmla="*/ 0 h 18288"/>
              <a:gd name="connsiteX5" fmla="*/ 3066235 w 8140446"/>
              <a:gd name="connsiteY5" fmla="*/ 0 h 18288"/>
              <a:gd name="connsiteX6" fmla="*/ 3907414 w 8140446"/>
              <a:gd name="connsiteY6" fmla="*/ 0 h 18288"/>
              <a:gd name="connsiteX7" fmla="*/ 4422976 w 8140446"/>
              <a:gd name="connsiteY7" fmla="*/ 0 h 18288"/>
              <a:gd name="connsiteX8" fmla="*/ 5264155 w 8140446"/>
              <a:gd name="connsiteY8" fmla="*/ 0 h 18288"/>
              <a:gd name="connsiteX9" fmla="*/ 6105335 w 8140446"/>
              <a:gd name="connsiteY9" fmla="*/ 0 h 18288"/>
              <a:gd name="connsiteX10" fmla="*/ 6783705 w 8140446"/>
              <a:gd name="connsiteY10" fmla="*/ 0 h 18288"/>
              <a:gd name="connsiteX11" fmla="*/ 8140446 w 8140446"/>
              <a:gd name="connsiteY11" fmla="*/ 0 h 18288"/>
              <a:gd name="connsiteX12" fmla="*/ 8140446 w 8140446"/>
              <a:gd name="connsiteY12" fmla="*/ 18288 h 18288"/>
              <a:gd name="connsiteX13" fmla="*/ 7706289 w 8140446"/>
              <a:gd name="connsiteY13" fmla="*/ 18288 h 18288"/>
              <a:gd name="connsiteX14" fmla="*/ 6865109 w 8140446"/>
              <a:gd name="connsiteY14" fmla="*/ 18288 h 18288"/>
              <a:gd name="connsiteX15" fmla="*/ 6349548 w 8140446"/>
              <a:gd name="connsiteY15" fmla="*/ 18288 h 18288"/>
              <a:gd name="connsiteX16" fmla="*/ 5671177 w 8140446"/>
              <a:gd name="connsiteY16" fmla="*/ 18288 h 18288"/>
              <a:gd name="connsiteX17" fmla="*/ 4829998 w 8140446"/>
              <a:gd name="connsiteY17" fmla="*/ 18288 h 18288"/>
              <a:gd name="connsiteX18" fmla="*/ 4151627 w 8140446"/>
              <a:gd name="connsiteY18" fmla="*/ 18288 h 18288"/>
              <a:gd name="connsiteX19" fmla="*/ 3717470 w 8140446"/>
              <a:gd name="connsiteY19" fmla="*/ 18288 h 18288"/>
              <a:gd name="connsiteX20" fmla="*/ 3201909 w 8140446"/>
              <a:gd name="connsiteY20" fmla="*/ 18288 h 18288"/>
              <a:gd name="connsiteX21" fmla="*/ 2360729 w 8140446"/>
              <a:gd name="connsiteY21" fmla="*/ 18288 h 18288"/>
              <a:gd name="connsiteX22" fmla="*/ 1682359 w 8140446"/>
              <a:gd name="connsiteY22" fmla="*/ 18288 h 18288"/>
              <a:gd name="connsiteX23" fmla="*/ 1166797 w 8140446"/>
              <a:gd name="connsiteY23" fmla="*/ 18288 h 18288"/>
              <a:gd name="connsiteX24" fmla="*/ 0 w 8140446"/>
              <a:gd name="connsiteY24" fmla="*/ 18288 h 18288"/>
              <a:gd name="connsiteX25" fmla="*/ 0 w 8140446"/>
              <a:gd name="connsiteY2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140446" h="18288" fill="none" extrusionOk="0">
                <a:moveTo>
                  <a:pt x="0" y="0"/>
                </a:moveTo>
                <a:cubicBezTo>
                  <a:pt x="87427" y="6231"/>
                  <a:pt x="309612" y="-26324"/>
                  <a:pt x="434157" y="0"/>
                </a:cubicBezTo>
                <a:cubicBezTo>
                  <a:pt x="536972" y="29330"/>
                  <a:pt x="959392" y="28619"/>
                  <a:pt x="1193932" y="0"/>
                </a:cubicBezTo>
                <a:cubicBezTo>
                  <a:pt x="1446097" y="13819"/>
                  <a:pt x="1471680" y="7203"/>
                  <a:pt x="1628089" y="0"/>
                </a:cubicBezTo>
                <a:cubicBezTo>
                  <a:pt x="1817415" y="4047"/>
                  <a:pt x="1949536" y="-59324"/>
                  <a:pt x="2225055" y="0"/>
                </a:cubicBezTo>
                <a:cubicBezTo>
                  <a:pt x="2520490" y="18365"/>
                  <a:pt x="2717469" y="18707"/>
                  <a:pt x="3066235" y="0"/>
                </a:cubicBezTo>
                <a:cubicBezTo>
                  <a:pt x="3437075" y="3751"/>
                  <a:pt x="3408347" y="31644"/>
                  <a:pt x="3744605" y="0"/>
                </a:cubicBezTo>
                <a:cubicBezTo>
                  <a:pt x="4097249" y="-11527"/>
                  <a:pt x="4249699" y="-32555"/>
                  <a:pt x="4504380" y="0"/>
                </a:cubicBezTo>
                <a:cubicBezTo>
                  <a:pt x="4737570" y="17980"/>
                  <a:pt x="4877497" y="1006"/>
                  <a:pt x="5101346" y="0"/>
                </a:cubicBezTo>
                <a:cubicBezTo>
                  <a:pt x="5359305" y="-15330"/>
                  <a:pt x="5447195" y="7257"/>
                  <a:pt x="5779717" y="0"/>
                </a:cubicBezTo>
                <a:cubicBezTo>
                  <a:pt x="6090019" y="-17621"/>
                  <a:pt x="6273151" y="4279"/>
                  <a:pt x="6620896" y="0"/>
                </a:cubicBezTo>
                <a:cubicBezTo>
                  <a:pt x="6968586" y="34056"/>
                  <a:pt x="6990073" y="23587"/>
                  <a:pt x="7136458" y="0"/>
                </a:cubicBezTo>
                <a:cubicBezTo>
                  <a:pt x="7320575" y="20480"/>
                  <a:pt x="7847401" y="-6173"/>
                  <a:pt x="8140446" y="0"/>
                </a:cubicBezTo>
                <a:cubicBezTo>
                  <a:pt x="8139878" y="7862"/>
                  <a:pt x="8140227" y="13269"/>
                  <a:pt x="8140446" y="18288"/>
                </a:cubicBezTo>
                <a:cubicBezTo>
                  <a:pt x="7908069" y="-20636"/>
                  <a:pt x="7683037" y="21977"/>
                  <a:pt x="7543480" y="18288"/>
                </a:cubicBezTo>
                <a:cubicBezTo>
                  <a:pt x="7393752" y="10050"/>
                  <a:pt x="7221032" y="-3229"/>
                  <a:pt x="7109323" y="18288"/>
                </a:cubicBezTo>
                <a:cubicBezTo>
                  <a:pt x="7015297" y="22483"/>
                  <a:pt x="6599332" y="40899"/>
                  <a:pt x="6430952" y="18288"/>
                </a:cubicBezTo>
                <a:cubicBezTo>
                  <a:pt x="6292915" y="-34150"/>
                  <a:pt x="6142305" y="21507"/>
                  <a:pt x="5915391" y="18288"/>
                </a:cubicBezTo>
                <a:cubicBezTo>
                  <a:pt x="5682725" y="47843"/>
                  <a:pt x="5440566" y="31420"/>
                  <a:pt x="5237020" y="18288"/>
                </a:cubicBezTo>
                <a:cubicBezTo>
                  <a:pt x="5046456" y="10577"/>
                  <a:pt x="4706449" y="51976"/>
                  <a:pt x="4558650" y="18288"/>
                </a:cubicBezTo>
                <a:cubicBezTo>
                  <a:pt x="4361396" y="-987"/>
                  <a:pt x="4145362" y="-22303"/>
                  <a:pt x="3880279" y="18288"/>
                </a:cubicBezTo>
                <a:cubicBezTo>
                  <a:pt x="3610716" y="25411"/>
                  <a:pt x="3472690" y="4008"/>
                  <a:pt x="3201909" y="18288"/>
                </a:cubicBezTo>
                <a:cubicBezTo>
                  <a:pt x="2913595" y="35097"/>
                  <a:pt x="2753317" y="-1149"/>
                  <a:pt x="2604943" y="18288"/>
                </a:cubicBezTo>
                <a:cubicBezTo>
                  <a:pt x="2450130" y="36989"/>
                  <a:pt x="1974183" y="40159"/>
                  <a:pt x="1845168" y="18288"/>
                </a:cubicBezTo>
                <a:cubicBezTo>
                  <a:pt x="1677929" y="220"/>
                  <a:pt x="1378098" y="-772"/>
                  <a:pt x="1166797" y="18288"/>
                </a:cubicBezTo>
                <a:cubicBezTo>
                  <a:pt x="921150" y="53277"/>
                  <a:pt x="327457" y="47297"/>
                  <a:pt x="0" y="18288"/>
                </a:cubicBezTo>
                <a:cubicBezTo>
                  <a:pt x="-589" y="13471"/>
                  <a:pt x="-474" y="7409"/>
                  <a:pt x="0" y="0"/>
                </a:cubicBezTo>
                <a:close/>
              </a:path>
              <a:path w="8140446" h="18288" stroke="0" extrusionOk="0">
                <a:moveTo>
                  <a:pt x="0" y="0"/>
                </a:moveTo>
                <a:cubicBezTo>
                  <a:pt x="136968" y="-25482"/>
                  <a:pt x="379786" y="11224"/>
                  <a:pt x="596966" y="0"/>
                </a:cubicBezTo>
                <a:cubicBezTo>
                  <a:pt x="815878" y="-21223"/>
                  <a:pt x="832062" y="11868"/>
                  <a:pt x="1031123" y="0"/>
                </a:cubicBezTo>
                <a:cubicBezTo>
                  <a:pt x="1256800" y="-30738"/>
                  <a:pt x="1658090" y="-20345"/>
                  <a:pt x="1872303" y="0"/>
                </a:cubicBezTo>
                <a:cubicBezTo>
                  <a:pt x="2115604" y="28431"/>
                  <a:pt x="2277865" y="-40642"/>
                  <a:pt x="2469269" y="0"/>
                </a:cubicBezTo>
                <a:cubicBezTo>
                  <a:pt x="2679731" y="25919"/>
                  <a:pt x="2788602" y="-6498"/>
                  <a:pt x="3066235" y="0"/>
                </a:cubicBezTo>
                <a:cubicBezTo>
                  <a:pt x="3325663" y="-14487"/>
                  <a:pt x="3706561" y="67517"/>
                  <a:pt x="3907414" y="0"/>
                </a:cubicBezTo>
                <a:cubicBezTo>
                  <a:pt x="4127229" y="-37113"/>
                  <a:pt x="4179037" y="-8167"/>
                  <a:pt x="4422976" y="0"/>
                </a:cubicBezTo>
                <a:cubicBezTo>
                  <a:pt x="4683575" y="-28486"/>
                  <a:pt x="5055803" y="-13799"/>
                  <a:pt x="5264155" y="0"/>
                </a:cubicBezTo>
                <a:cubicBezTo>
                  <a:pt x="5513566" y="14315"/>
                  <a:pt x="5735215" y="2768"/>
                  <a:pt x="6105335" y="0"/>
                </a:cubicBezTo>
                <a:cubicBezTo>
                  <a:pt x="6510913" y="-12587"/>
                  <a:pt x="6456171" y="3247"/>
                  <a:pt x="6783705" y="0"/>
                </a:cubicBezTo>
                <a:cubicBezTo>
                  <a:pt x="7057099" y="-15461"/>
                  <a:pt x="7592067" y="5384"/>
                  <a:pt x="8140446" y="0"/>
                </a:cubicBezTo>
                <a:cubicBezTo>
                  <a:pt x="8140452" y="8597"/>
                  <a:pt x="8141122" y="9732"/>
                  <a:pt x="8140446" y="18288"/>
                </a:cubicBezTo>
                <a:cubicBezTo>
                  <a:pt x="7961834" y="8406"/>
                  <a:pt x="7874097" y="10350"/>
                  <a:pt x="7706289" y="18288"/>
                </a:cubicBezTo>
                <a:cubicBezTo>
                  <a:pt x="7582508" y="-14920"/>
                  <a:pt x="7179551" y="-33111"/>
                  <a:pt x="6865109" y="18288"/>
                </a:cubicBezTo>
                <a:cubicBezTo>
                  <a:pt x="6583382" y="24117"/>
                  <a:pt x="6525821" y="36696"/>
                  <a:pt x="6349548" y="18288"/>
                </a:cubicBezTo>
                <a:cubicBezTo>
                  <a:pt x="6209953" y="10881"/>
                  <a:pt x="5959707" y="-47828"/>
                  <a:pt x="5671177" y="18288"/>
                </a:cubicBezTo>
                <a:cubicBezTo>
                  <a:pt x="5387744" y="29809"/>
                  <a:pt x="5228514" y="101507"/>
                  <a:pt x="4829998" y="18288"/>
                </a:cubicBezTo>
                <a:cubicBezTo>
                  <a:pt x="4415646" y="-28596"/>
                  <a:pt x="4343809" y="28954"/>
                  <a:pt x="4151627" y="18288"/>
                </a:cubicBezTo>
                <a:cubicBezTo>
                  <a:pt x="3950673" y="-9796"/>
                  <a:pt x="3879947" y="41143"/>
                  <a:pt x="3717470" y="18288"/>
                </a:cubicBezTo>
                <a:cubicBezTo>
                  <a:pt x="3558660" y="10110"/>
                  <a:pt x="3468854" y="29375"/>
                  <a:pt x="3201909" y="18288"/>
                </a:cubicBezTo>
                <a:cubicBezTo>
                  <a:pt x="2965673" y="10505"/>
                  <a:pt x="2568327" y="22116"/>
                  <a:pt x="2360729" y="18288"/>
                </a:cubicBezTo>
                <a:cubicBezTo>
                  <a:pt x="2171885" y="49144"/>
                  <a:pt x="1923258" y="16020"/>
                  <a:pt x="1682359" y="18288"/>
                </a:cubicBezTo>
                <a:cubicBezTo>
                  <a:pt x="1430698" y="-2378"/>
                  <a:pt x="1324229" y="-1751"/>
                  <a:pt x="1166797" y="18288"/>
                </a:cubicBezTo>
                <a:cubicBezTo>
                  <a:pt x="1001390" y="41795"/>
                  <a:pt x="324313" y="57964"/>
                  <a:pt x="0" y="18288"/>
                </a:cubicBezTo>
                <a:cubicBezTo>
                  <a:pt x="285" y="13135"/>
                  <a:pt x="532" y="5956"/>
                  <a:pt x="0" y="0"/>
                </a:cubicBezTo>
                <a:close/>
              </a:path>
              <a:path w="8140446" h="18288" fill="none" stroke="0" extrusionOk="0">
                <a:moveTo>
                  <a:pt x="0" y="0"/>
                </a:moveTo>
                <a:cubicBezTo>
                  <a:pt x="69532" y="-6557"/>
                  <a:pt x="264219" y="3919"/>
                  <a:pt x="434157" y="0"/>
                </a:cubicBezTo>
                <a:cubicBezTo>
                  <a:pt x="600013" y="9090"/>
                  <a:pt x="921449" y="-13478"/>
                  <a:pt x="1193932" y="0"/>
                </a:cubicBezTo>
                <a:cubicBezTo>
                  <a:pt x="1443592" y="14844"/>
                  <a:pt x="1471188" y="10722"/>
                  <a:pt x="1628089" y="0"/>
                </a:cubicBezTo>
                <a:cubicBezTo>
                  <a:pt x="1750006" y="-24149"/>
                  <a:pt x="1967480" y="-14904"/>
                  <a:pt x="2225055" y="0"/>
                </a:cubicBezTo>
                <a:cubicBezTo>
                  <a:pt x="2503918" y="19247"/>
                  <a:pt x="2709263" y="-16351"/>
                  <a:pt x="3066235" y="0"/>
                </a:cubicBezTo>
                <a:cubicBezTo>
                  <a:pt x="3429723" y="-1627"/>
                  <a:pt x="3399401" y="30976"/>
                  <a:pt x="3744605" y="0"/>
                </a:cubicBezTo>
                <a:cubicBezTo>
                  <a:pt x="4081920" y="-40602"/>
                  <a:pt x="4258272" y="-2441"/>
                  <a:pt x="4504380" y="0"/>
                </a:cubicBezTo>
                <a:cubicBezTo>
                  <a:pt x="4760039" y="21121"/>
                  <a:pt x="4866555" y="-1351"/>
                  <a:pt x="5101346" y="0"/>
                </a:cubicBezTo>
                <a:cubicBezTo>
                  <a:pt x="5336279" y="1859"/>
                  <a:pt x="5465100" y="30801"/>
                  <a:pt x="5779717" y="0"/>
                </a:cubicBezTo>
                <a:cubicBezTo>
                  <a:pt x="6117018" y="-2879"/>
                  <a:pt x="6273497" y="-5002"/>
                  <a:pt x="6620896" y="0"/>
                </a:cubicBezTo>
                <a:cubicBezTo>
                  <a:pt x="6972306" y="38666"/>
                  <a:pt x="6992056" y="28334"/>
                  <a:pt x="7136458" y="0"/>
                </a:cubicBezTo>
                <a:cubicBezTo>
                  <a:pt x="7325567" y="-61201"/>
                  <a:pt x="7766555" y="-88399"/>
                  <a:pt x="8140446" y="0"/>
                </a:cubicBezTo>
                <a:cubicBezTo>
                  <a:pt x="8140031" y="7748"/>
                  <a:pt x="8139515" y="13015"/>
                  <a:pt x="8140446" y="18288"/>
                </a:cubicBezTo>
                <a:cubicBezTo>
                  <a:pt x="7892673" y="-4012"/>
                  <a:pt x="7668025" y="650"/>
                  <a:pt x="7543480" y="18288"/>
                </a:cubicBezTo>
                <a:cubicBezTo>
                  <a:pt x="7406710" y="-3467"/>
                  <a:pt x="7207646" y="8893"/>
                  <a:pt x="7109323" y="18288"/>
                </a:cubicBezTo>
                <a:cubicBezTo>
                  <a:pt x="6993037" y="49011"/>
                  <a:pt x="6598723" y="59405"/>
                  <a:pt x="6430952" y="18288"/>
                </a:cubicBezTo>
                <a:cubicBezTo>
                  <a:pt x="6284771" y="15315"/>
                  <a:pt x="6162730" y="20350"/>
                  <a:pt x="5915391" y="18288"/>
                </a:cubicBezTo>
                <a:cubicBezTo>
                  <a:pt x="5684668" y="13603"/>
                  <a:pt x="5422852" y="53618"/>
                  <a:pt x="5237020" y="18288"/>
                </a:cubicBezTo>
                <a:cubicBezTo>
                  <a:pt x="5035482" y="26296"/>
                  <a:pt x="4719808" y="55145"/>
                  <a:pt x="4558650" y="18288"/>
                </a:cubicBezTo>
                <a:cubicBezTo>
                  <a:pt x="4375169" y="-35587"/>
                  <a:pt x="4137553" y="12086"/>
                  <a:pt x="3880279" y="18288"/>
                </a:cubicBezTo>
                <a:cubicBezTo>
                  <a:pt x="3624533" y="32648"/>
                  <a:pt x="3467387" y="6480"/>
                  <a:pt x="3201909" y="18288"/>
                </a:cubicBezTo>
                <a:cubicBezTo>
                  <a:pt x="2918126" y="73342"/>
                  <a:pt x="2717830" y="-17156"/>
                  <a:pt x="2604943" y="18288"/>
                </a:cubicBezTo>
                <a:cubicBezTo>
                  <a:pt x="2496133" y="44525"/>
                  <a:pt x="2003915" y="18254"/>
                  <a:pt x="1845168" y="18288"/>
                </a:cubicBezTo>
                <a:cubicBezTo>
                  <a:pt x="1694518" y="14989"/>
                  <a:pt x="1344959" y="44188"/>
                  <a:pt x="1166797" y="18288"/>
                </a:cubicBezTo>
                <a:cubicBezTo>
                  <a:pt x="935925" y="69451"/>
                  <a:pt x="319712" y="-63972"/>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017563D-C37B-F60C-1741-DC3837AE1C73}"/>
              </a:ext>
            </a:extLst>
          </p:cNvPr>
          <p:cNvSpPr>
            <a:spLocks noGrp="1"/>
          </p:cNvSpPr>
          <p:nvPr>
            <p:ph idx="1"/>
          </p:nvPr>
        </p:nvSpPr>
        <p:spPr>
          <a:xfrm>
            <a:off x="628650" y="1929384"/>
            <a:ext cx="7886700" cy="4251960"/>
          </a:xfrm>
        </p:spPr>
        <p:txBody>
          <a:bodyPr>
            <a:normAutofit/>
          </a:bodyPr>
          <a:lstStyle/>
          <a:p>
            <a:pPr marL="0" indent="0">
              <a:lnSpc>
                <a:spcPct val="100000"/>
              </a:lnSpc>
              <a:spcBef>
                <a:spcPts val="600"/>
              </a:spcBef>
              <a:spcAft>
                <a:spcPts val="600"/>
              </a:spcAft>
              <a:buNone/>
            </a:pPr>
            <a:r>
              <a:rPr lang="en-US" sz="2400" dirty="0"/>
              <a:t>What can and cannot be done from a legal and ethical standpoint with regard to LHC employees.</a:t>
            </a:r>
          </a:p>
        </p:txBody>
      </p:sp>
      <p:pic>
        <p:nvPicPr>
          <p:cNvPr id="5" name="Picture 4" descr="Logo&#10;&#10;Description automatically generated">
            <a:extLst>
              <a:ext uri="{FF2B5EF4-FFF2-40B4-BE49-F238E27FC236}">
                <a16:creationId xmlns:a16="http://schemas.microsoft.com/office/drawing/2014/main" id="{3445514C-4EEE-3F38-A767-4A9B9E36F6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3448583148"/>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FD48BC7-DC40-47DE-87EE-9F4B6ECB9AB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Freeform: Shape 10">
            <a:extLst>
              <a:ext uri="{FF2B5EF4-FFF2-40B4-BE49-F238E27FC236}">
                <a16:creationId xmlns:a16="http://schemas.microsoft.com/office/drawing/2014/main" id="{E502BBC7-2C76-46F3-BC24-5985BC13DB8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5818" y="0"/>
            <a:ext cx="7472363"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C7F28D52-2A5F-4D23-81AE-7CB8B591C7A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0"/>
            <a:ext cx="7461504"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148A7F7-CF6D-C1F5-B1FE-FB6B00B8D51A}"/>
              </a:ext>
            </a:extLst>
          </p:cNvPr>
          <p:cNvSpPr>
            <a:spLocks noGrp="1"/>
          </p:cNvSpPr>
          <p:nvPr>
            <p:ph type="title"/>
          </p:nvPr>
        </p:nvSpPr>
        <p:spPr>
          <a:xfrm>
            <a:off x="1143002" y="1999615"/>
            <a:ext cx="6858000" cy="2764028"/>
          </a:xfrm>
        </p:spPr>
        <p:txBody>
          <a:bodyPr vert="horz" lIns="91440" tIns="45720" rIns="91440" bIns="45720" rtlCol="0" anchor="ctr">
            <a:normAutofit/>
          </a:bodyPr>
          <a:lstStyle/>
          <a:p>
            <a:pPr algn="ctr" defTabSz="914400"/>
            <a:r>
              <a:rPr lang="en-US" sz="4800" b="1" kern="1200" dirty="0">
                <a:solidFill>
                  <a:schemeClr val="tx1"/>
                </a:solidFill>
                <a:latin typeface="+mj-lt"/>
                <a:ea typeface="+mj-ea"/>
                <a:cs typeface="+mj-cs"/>
              </a:rPr>
              <a:t>Your Role and Responsibilities </a:t>
            </a:r>
          </a:p>
        </p:txBody>
      </p:sp>
      <p:sp>
        <p:nvSpPr>
          <p:cNvPr id="15" name="Rectangle 14">
            <a:extLst>
              <a:ext uri="{FF2B5EF4-FFF2-40B4-BE49-F238E27FC236}">
                <a16:creationId xmlns:a16="http://schemas.microsoft.com/office/drawing/2014/main" id="{3629484E-3792-4B3D-89AD-7C8A1ED0E0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88920" y="5524786"/>
            <a:ext cx="356616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D203A098-801B-2441-CBD5-B3EA7A71A169}"/>
              </a:ext>
            </a:extLst>
          </p:cNvPr>
          <p:cNvSpPr>
            <a:spLocks noGrp="1"/>
          </p:cNvSpPr>
          <p:nvPr>
            <p:ph type="sldNum" sz="quarter" idx="12"/>
          </p:nvPr>
        </p:nvSpPr>
        <p:spPr>
          <a:xfrm>
            <a:off x="7866764" y="6356350"/>
            <a:ext cx="951613" cy="365125"/>
          </a:xfrm>
        </p:spPr>
        <p:txBody>
          <a:bodyPr vert="horz" lIns="91440" tIns="45720" rIns="91440" bIns="45720" rtlCol="0" anchor="ctr">
            <a:normAutofit/>
          </a:bodyPr>
          <a:lstStyle/>
          <a:p>
            <a:pPr>
              <a:spcAft>
                <a:spcPts val="600"/>
              </a:spcAft>
            </a:pPr>
            <a:fld id="{981D65EB-924A-7740-82AC-FFAA958C0C29}" type="slidenum">
              <a:rPr lang="en-US" sz="1200">
                <a:solidFill>
                  <a:schemeClr val="tx1">
                    <a:lumMod val="50000"/>
                    <a:lumOff val="50000"/>
                  </a:schemeClr>
                </a:solidFill>
                <a:latin typeface="+mn-lt"/>
                <a:ea typeface="+mn-ea"/>
              </a:rPr>
              <a:pPr>
                <a:spcAft>
                  <a:spcPts val="600"/>
                </a:spcAft>
              </a:pPr>
              <a:t>13</a:t>
            </a:fld>
            <a:endParaRPr lang="en-US" sz="1200" dirty="0">
              <a:solidFill>
                <a:schemeClr val="tx1">
                  <a:lumMod val="50000"/>
                  <a:lumOff val="50000"/>
                </a:schemeClr>
              </a:solidFill>
              <a:latin typeface="+mn-lt"/>
              <a:ea typeface="+mn-ea"/>
            </a:endParaRPr>
          </a:p>
        </p:txBody>
      </p:sp>
    </p:spTree>
    <p:extLst>
      <p:ext uri="{BB962C8B-B14F-4D97-AF65-F5344CB8AC3E}">
        <p14:creationId xmlns:p14="http://schemas.microsoft.com/office/powerpoint/2010/main" val="2161063450"/>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C17DE74-01C9-4859-B65A-85CF999E85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068C0432-0E90-4CC1-8CD3-D44A90DF07E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425CB78-E8C2-ADE1-0685-57F6BAF8863D}"/>
              </a:ext>
            </a:extLst>
          </p:cNvPr>
          <p:cNvSpPr>
            <a:spLocks noGrp="1"/>
          </p:cNvSpPr>
          <p:nvPr>
            <p:ph type="title"/>
          </p:nvPr>
        </p:nvSpPr>
        <p:spPr>
          <a:xfrm>
            <a:off x="628649" y="401221"/>
            <a:ext cx="8295013" cy="1348065"/>
          </a:xfrm>
        </p:spPr>
        <p:txBody>
          <a:bodyPr>
            <a:normAutofit/>
          </a:bodyPr>
          <a:lstStyle/>
          <a:p>
            <a:r>
              <a:rPr lang="en-US" sz="4000" b="1" dirty="0">
                <a:solidFill>
                  <a:srgbClr val="FFFFFF"/>
                </a:solidFill>
              </a:rPr>
              <a:t>Conduct Yourself with</a:t>
            </a:r>
            <a:br>
              <a:rPr lang="en-US" sz="4000" b="1" dirty="0">
                <a:solidFill>
                  <a:srgbClr val="FFFFFF"/>
                </a:solidFill>
              </a:rPr>
            </a:br>
            <a:r>
              <a:rPr lang="en-US" sz="4000" b="1" dirty="0">
                <a:solidFill>
                  <a:srgbClr val="FFFFFF"/>
                </a:solidFill>
              </a:rPr>
              <a:t>Incredible Integrity</a:t>
            </a:r>
          </a:p>
        </p:txBody>
      </p:sp>
      <p:sp>
        <p:nvSpPr>
          <p:cNvPr id="3" name="Content Placeholder 2">
            <a:extLst>
              <a:ext uri="{FF2B5EF4-FFF2-40B4-BE49-F238E27FC236}">
                <a16:creationId xmlns:a16="http://schemas.microsoft.com/office/drawing/2014/main" id="{C6F36AB6-9347-1191-B82D-2D2403D3218F}"/>
              </a:ext>
            </a:extLst>
          </p:cNvPr>
          <p:cNvSpPr>
            <a:spLocks noGrp="1"/>
          </p:cNvSpPr>
          <p:nvPr>
            <p:ph idx="1"/>
          </p:nvPr>
        </p:nvSpPr>
        <p:spPr>
          <a:xfrm>
            <a:off x="628650" y="2586789"/>
            <a:ext cx="8052642" cy="3590174"/>
          </a:xfrm>
        </p:spPr>
        <p:txBody>
          <a:bodyPr>
            <a:noAutofit/>
          </a:bodyPr>
          <a:lstStyle/>
          <a:p>
            <a:pPr>
              <a:lnSpc>
                <a:spcPct val="100000"/>
              </a:lnSpc>
              <a:spcBef>
                <a:spcPts val="0"/>
              </a:spcBef>
            </a:pPr>
            <a:r>
              <a:rPr lang="en-US" sz="2400" b="1" dirty="0"/>
              <a:t>Act in the institution’s best interests</a:t>
            </a:r>
            <a:r>
              <a:rPr lang="en-US" sz="2400" dirty="0"/>
              <a:t>, putting it ahead of your personal preferences and political allegiances. Regardless of how you were selected, as a board member you do not “represent” a particular group of constituents.</a:t>
            </a:r>
          </a:p>
          <a:p>
            <a:pPr>
              <a:lnSpc>
                <a:spcPct val="100000"/>
              </a:lnSpc>
              <a:spcBef>
                <a:spcPts val="0"/>
              </a:spcBef>
            </a:pPr>
            <a:r>
              <a:rPr lang="en-US" sz="2400" b="1" dirty="0"/>
              <a:t>Preemptively disclose conflicts </a:t>
            </a:r>
            <a:r>
              <a:rPr lang="en-US" sz="2400" dirty="0"/>
              <a:t>–</a:t>
            </a:r>
            <a:r>
              <a:rPr lang="en-US" sz="2400" b="1" dirty="0"/>
              <a:t> </a:t>
            </a:r>
            <a:r>
              <a:rPr lang="en-US" sz="2400" dirty="0"/>
              <a:t>actual and perceived – and dualities of interest. As a member of the board, err on the side of disclosing more – rather than less – information and then step aside from voting and, sometimes, discussions.</a:t>
            </a:r>
          </a:p>
          <a:p>
            <a:pPr>
              <a:lnSpc>
                <a:spcPct val="100000"/>
              </a:lnSpc>
              <a:spcBef>
                <a:spcPts val="0"/>
              </a:spcBef>
            </a:pPr>
            <a:r>
              <a:rPr lang="en-US" sz="2400" b="1" dirty="0"/>
              <a:t>Uphold the highest ethical standards. </a:t>
            </a:r>
            <a:r>
              <a:rPr lang="en-US" sz="2400" dirty="0"/>
              <a:t>Model the values, ethics, and morals that the board expects of the administration and staff.</a:t>
            </a:r>
          </a:p>
          <a:p>
            <a:pPr>
              <a:lnSpc>
                <a:spcPct val="100000"/>
              </a:lnSpc>
              <a:spcBef>
                <a:spcPts val="0"/>
              </a:spcBef>
            </a:pPr>
            <a:endParaRPr lang="en-US" sz="2400" dirty="0"/>
          </a:p>
          <a:p>
            <a:pPr>
              <a:lnSpc>
                <a:spcPct val="100000"/>
              </a:lnSpc>
              <a:spcBef>
                <a:spcPts val="0"/>
              </a:spcBef>
            </a:pPr>
            <a:endParaRPr lang="en-US" sz="2400" dirty="0"/>
          </a:p>
          <a:p>
            <a:pPr>
              <a:lnSpc>
                <a:spcPct val="100000"/>
              </a:lnSpc>
              <a:spcBef>
                <a:spcPts val="0"/>
              </a:spcBef>
            </a:pPr>
            <a:endParaRPr lang="en-US" sz="2400" dirty="0"/>
          </a:p>
        </p:txBody>
      </p:sp>
      <p:pic>
        <p:nvPicPr>
          <p:cNvPr id="5" name="Picture 4" descr="Logo&#10;&#10;Description automatically generated">
            <a:extLst>
              <a:ext uri="{FF2B5EF4-FFF2-40B4-BE49-F238E27FC236}">
                <a16:creationId xmlns:a16="http://schemas.microsoft.com/office/drawing/2014/main" id="{543A8C08-8625-3738-6438-9E8B13E954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2265825119"/>
      </p:ext>
    </p:extLst>
  </p:cSld>
  <p:clrMapOvr>
    <a:masterClrMapping/>
  </p:clrMapOvr>
  <p:transition advClick="0">
    <p:fade/>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C17DE74-01C9-4859-B65A-85CF999E85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068C0432-0E90-4CC1-8CD3-D44A90DF07E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9B0B81FF-537C-5C97-C850-4DB552169503}"/>
              </a:ext>
            </a:extLst>
          </p:cNvPr>
          <p:cNvSpPr>
            <a:spLocks noGrp="1"/>
          </p:cNvSpPr>
          <p:nvPr>
            <p:ph type="title"/>
          </p:nvPr>
        </p:nvSpPr>
        <p:spPr>
          <a:xfrm>
            <a:off x="628650" y="401221"/>
            <a:ext cx="8416198" cy="1348065"/>
          </a:xfrm>
        </p:spPr>
        <p:txBody>
          <a:bodyPr>
            <a:noAutofit/>
          </a:bodyPr>
          <a:lstStyle/>
          <a:p>
            <a:r>
              <a:rPr lang="en-US" sz="4000" b="1" i="0" u="none" strike="noStrike" dirty="0">
                <a:solidFill>
                  <a:srgbClr val="FFFFFF"/>
                </a:solidFill>
                <a:effectLst/>
              </a:rPr>
              <a:t/>
            </a:r>
            <a:br>
              <a:rPr lang="en-US" sz="4000" b="1" i="0" u="none" strike="noStrike" dirty="0">
                <a:solidFill>
                  <a:srgbClr val="FFFFFF"/>
                </a:solidFill>
                <a:effectLst/>
              </a:rPr>
            </a:br>
            <a:r>
              <a:rPr lang="en-US" sz="4000" b="1" i="0" u="none" strike="noStrike" dirty="0">
                <a:solidFill>
                  <a:srgbClr val="FFFFFF"/>
                </a:solidFill>
                <a:effectLst/>
              </a:rPr>
              <a:t>Respect the Difference </a:t>
            </a:r>
            <a:br>
              <a:rPr lang="en-US" sz="4000" b="1" i="0" u="none" strike="noStrike" dirty="0">
                <a:solidFill>
                  <a:srgbClr val="FFFFFF"/>
                </a:solidFill>
                <a:effectLst/>
              </a:rPr>
            </a:br>
            <a:r>
              <a:rPr lang="en-US" sz="4000" b="1" i="0" u="none" strike="noStrike" dirty="0">
                <a:solidFill>
                  <a:srgbClr val="FFFFFF"/>
                </a:solidFill>
                <a:effectLst/>
              </a:rPr>
              <a:t>between the Board’s Role and </a:t>
            </a:r>
            <a:br>
              <a:rPr lang="en-US" sz="4000" b="1" i="0" u="none" strike="noStrike" dirty="0">
                <a:solidFill>
                  <a:srgbClr val="FFFFFF"/>
                </a:solidFill>
                <a:effectLst/>
              </a:rPr>
            </a:br>
            <a:r>
              <a:rPr lang="en-US" sz="4000" b="1" i="0" u="none" strike="noStrike" dirty="0">
                <a:solidFill>
                  <a:srgbClr val="FFFFFF"/>
                </a:solidFill>
                <a:effectLst/>
              </a:rPr>
              <a:t>the </a:t>
            </a:r>
            <a:r>
              <a:rPr lang="en-US" sz="4000" b="1" dirty="0">
                <a:solidFill>
                  <a:srgbClr val="FFFFFF"/>
                </a:solidFill>
              </a:rPr>
              <a:t>Executive Director’s</a:t>
            </a:r>
            <a:r>
              <a:rPr lang="en-US" sz="4000" b="1" i="0" u="none" strike="noStrike" dirty="0">
                <a:solidFill>
                  <a:srgbClr val="FFFFFF"/>
                </a:solidFill>
                <a:effectLst/>
              </a:rPr>
              <a:t> Role</a:t>
            </a:r>
            <a:br>
              <a:rPr lang="en-US" sz="4000" b="1" i="0" u="none" strike="noStrike" dirty="0">
                <a:solidFill>
                  <a:srgbClr val="FFFFFF"/>
                </a:solidFill>
                <a:effectLst/>
              </a:rPr>
            </a:br>
            <a:endParaRPr lang="en-US" sz="4000" b="1" dirty="0">
              <a:solidFill>
                <a:srgbClr val="FFFFFF"/>
              </a:solidFill>
            </a:endParaRPr>
          </a:p>
        </p:txBody>
      </p:sp>
      <p:sp>
        <p:nvSpPr>
          <p:cNvPr id="3" name="Content Placeholder 2">
            <a:extLst>
              <a:ext uri="{FF2B5EF4-FFF2-40B4-BE49-F238E27FC236}">
                <a16:creationId xmlns:a16="http://schemas.microsoft.com/office/drawing/2014/main" id="{1ED215B5-E081-BFE1-7428-5E2B5E5D916E}"/>
              </a:ext>
            </a:extLst>
          </p:cNvPr>
          <p:cNvSpPr>
            <a:spLocks noGrp="1"/>
          </p:cNvSpPr>
          <p:nvPr>
            <p:ph idx="1"/>
          </p:nvPr>
        </p:nvSpPr>
        <p:spPr>
          <a:xfrm>
            <a:off x="628649" y="2369448"/>
            <a:ext cx="8416199" cy="3829549"/>
          </a:xfrm>
        </p:spPr>
        <p:txBody>
          <a:bodyPr>
            <a:noAutofit/>
          </a:bodyPr>
          <a:lstStyle/>
          <a:p>
            <a:pPr marL="0" indent="0" fontAlgn="base">
              <a:lnSpc>
                <a:spcPct val="100000"/>
              </a:lnSpc>
              <a:spcBef>
                <a:spcPts val="600"/>
              </a:spcBef>
              <a:spcAft>
                <a:spcPts val="600"/>
              </a:spcAft>
              <a:buNone/>
            </a:pPr>
            <a:r>
              <a:rPr lang="en-US" sz="2400" b="1" dirty="0"/>
              <a:t>This p</a:t>
            </a:r>
            <a:r>
              <a:rPr lang="en-US" sz="2400" b="1" i="0" u="none" strike="noStrike" dirty="0">
                <a:effectLst/>
              </a:rPr>
              <a:t>rinciple supports the fundamental function of understanding governance</a:t>
            </a:r>
            <a:r>
              <a:rPr lang="en-US" sz="2400" b="0" i="0" u="none" strike="noStrike" dirty="0">
                <a:effectLst/>
              </a:rPr>
              <a:t> by defining how the board and the Executive Directo</a:t>
            </a:r>
            <a:r>
              <a:rPr lang="en-US" sz="2400" dirty="0"/>
              <a:t>r </a:t>
            </a:r>
            <a:r>
              <a:rPr lang="en-US" sz="2400" b="0" i="0" u="none" strike="noStrike" dirty="0">
                <a:effectLst/>
              </a:rPr>
              <a:t>should work collaboratively toward a common vision. In order to embrace shared governance, you must:</a:t>
            </a:r>
          </a:p>
          <a:p>
            <a:pPr lvl="1" fontAlgn="base">
              <a:lnSpc>
                <a:spcPct val="100000"/>
              </a:lnSpc>
              <a:spcBef>
                <a:spcPts val="600"/>
              </a:spcBef>
              <a:spcAft>
                <a:spcPts val="600"/>
              </a:spcAft>
            </a:pPr>
            <a:r>
              <a:rPr lang="en-US" sz="2400" b="1" i="0" u="none" strike="noStrike" dirty="0">
                <a:effectLst/>
              </a:rPr>
              <a:t>Be humble and respect your partners in governance and leadership.</a:t>
            </a:r>
            <a:r>
              <a:rPr lang="en-US" sz="2400" b="0" i="0" u="none" strike="noStrike" dirty="0">
                <a:effectLst/>
              </a:rPr>
              <a:t> Use your position to better understand others’ perspectives and take them into account.</a:t>
            </a:r>
          </a:p>
          <a:p>
            <a:pPr lvl="1" fontAlgn="base">
              <a:lnSpc>
                <a:spcPct val="100000"/>
              </a:lnSpc>
              <a:spcBef>
                <a:spcPts val="600"/>
              </a:spcBef>
              <a:spcAft>
                <a:spcPts val="600"/>
              </a:spcAft>
            </a:pPr>
            <a:r>
              <a:rPr lang="en-US" sz="2400" b="1" i="0" u="none" strike="noStrike" dirty="0">
                <a:effectLst/>
              </a:rPr>
              <a:t>Provide advice and counsel but leave operational decisions to the administration. </a:t>
            </a:r>
            <a:r>
              <a:rPr lang="en-US" sz="2400" b="0" i="0" u="none" strike="noStrike" dirty="0">
                <a:effectLst/>
              </a:rPr>
              <a:t>Serve as a thought partner, sounding board, and </a:t>
            </a:r>
            <a:r>
              <a:rPr lang="en-US" sz="2400" dirty="0"/>
              <a:t>pro bono</a:t>
            </a:r>
            <a:r>
              <a:rPr lang="en-US" sz="2400" b="0" i="0" u="none" strike="noStrike" dirty="0">
                <a:effectLst/>
              </a:rPr>
              <a:t> advisor by sharing your relevant expertise and experience</a:t>
            </a:r>
            <a:r>
              <a:rPr lang="en-US" sz="2400" dirty="0"/>
              <a:t>.</a:t>
            </a:r>
            <a:endParaRPr lang="en-US" sz="2400" b="0" i="0" u="none" strike="noStrike" dirty="0">
              <a:effectLst/>
            </a:endParaRPr>
          </a:p>
        </p:txBody>
      </p:sp>
    </p:spTree>
    <p:extLst>
      <p:ext uri="{BB962C8B-B14F-4D97-AF65-F5344CB8AC3E}">
        <p14:creationId xmlns:p14="http://schemas.microsoft.com/office/powerpoint/2010/main" val="1732483941"/>
      </p:ext>
    </p:extLst>
  </p:cSld>
  <p:clrMapOvr>
    <a:masterClrMapping/>
  </p:clrMapOvr>
  <p:transition advClick="0">
    <p:fade/>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C17DE74-01C9-4859-B65A-85CF999E85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068C0432-0E90-4CC1-8CD3-D44A90DF07E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062E9D72-8104-AE3B-58B2-39F4DE093CB3}"/>
              </a:ext>
            </a:extLst>
          </p:cNvPr>
          <p:cNvSpPr>
            <a:spLocks noGrp="1"/>
          </p:cNvSpPr>
          <p:nvPr>
            <p:ph type="title"/>
          </p:nvPr>
        </p:nvSpPr>
        <p:spPr>
          <a:xfrm>
            <a:off x="628650" y="401221"/>
            <a:ext cx="7886700" cy="1348065"/>
          </a:xfrm>
        </p:spPr>
        <p:txBody>
          <a:bodyPr>
            <a:normAutofit/>
          </a:bodyPr>
          <a:lstStyle/>
          <a:p>
            <a:r>
              <a:rPr lang="en-US" sz="4000" b="1" dirty="0">
                <a:solidFill>
                  <a:srgbClr val="FFFFFF"/>
                </a:solidFill>
              </a:rPr>
              <a:t>Think Independently </a:t>
            </a:r>
            <a:br>
              <a:rPr lang="en-US" sz="4000" b="1" dirty="0">
                <a:solidFill>
                  <a:srgbClr val="FFFFFF"/>
                </a:solidFill>
              </a:rPr>
            </a:br>
            <a:r>
              <a:rPr lang="en-US" sz="4000" b="1" dirty="0">
                <a:solidFill>
                  <a:srgbClr val="FFFFFF"/>
                </a:solidFill>
              </a:rPr>
              <a:t>and Act Collectively</a:t>
            </a:r>
          </a:p>
        </p:txBody>
      </p:sp>
      <p:sp>
        <p:nvSpPr>
          <p:cNvPr id="3" name="Content Placeholder 2">
            <a:extLst>
              <a:ext uri="{FF2B5EF4-FFF2-40B4-BE49-F238E27FC236}">
                <a16:creationId xmlns:a16="http://schemas.microsoft.com/office/drawing/2014/main" id="{74304EE4-FD9D-66EA-969B-B38DC29B7AB0}"/>
              </a:ext>
            </a:extLst>
          </p:cNvPr>
          <p:cNvSpPr>
            <a:spLocks noGrp="1"/>
          </p:cNvSpPr>
          <p:nvPr>
            <p:ph idx="1"/>
          </p:nvPr>
        </p:nvSpPr>
        <p:spPr>
          <a:xfrm>
            <a:off x="628650" y="2586789"/>
            <a:ext cx="7886700" cy="3590174"/>
          </a:xfrm>
        </p:spPr>
        <p:txBody>
          <a:bodyPr>
            <a:noAutofit/>
          </a:bodyPr>
          <a:lstStyle/>
          <a:p>
            <a:pPr marL="0" indent="0" fontAlgn="base">
              <a:lnSpc>
                <a:spcPct val="100000"/>
              </a:lnSpc>
              <a:spcBef>
                <a:spcPts val="600"/>
              </a:spcBef>
              <a:spcAft>
                <a:spcPts val="600"/>
              </a:spcAft>
              <a:buNone/>
            </a:pPr>
            <a:r>
              <a:rPr lang="en-US" sz="2400" b="1" i="0" u="none" strike="noStrike" dirty="0">
                <a:effectLst/>
              </a:rPr>
              <a:t>Think for yourself</a:t>
            </a:r>
            <a:r>
              <a:rPr lang="en-US" sz="2400" b="0" i="0" u="none" strike="noStrike" dirty="0">
                <a:effectLst/>
              </a:rPr>
              <a:t>, reach your own conclusions, and share your perspective productively.</a:t>
            </a:r>
          </a:p>
          <a:p>
            <a:pPr marL="0" indent="0" fontAlgn="base">
              <a:lnSpc>
                <a:spcPct val="100000"/>
              </a:lnSpc>
              <a:spcBef>
                <a:spcPts val="600"/>
              </a:spcBef>
              <a:spcAft>
                <a:spcPts val="600"/>
              </a:spcAft>
              <a:buNone/>
            </a:pPr>
            <a:r>
              <a:rPr lang="en-US" sz="2400" b="1" i="0" u="none" strike="noStrike" dirty="0">
                <a:effectLst/>
              </a:rPr>
              <a:t>Speak up on important issues</a:t>
            </a:r>
            <a:r>
              <a:rPr lang="en-US" sz="2400" b="0" i="0" u="none" strike="noStrike" dirty="0">
                <a:effectLst/>
              </a:rPr>
              <a:t>, even if they are uncomfortable or unpopular. The board and </a:t>
            </a:r>
            <a:r>
              <a:rPr lang="en-US" sz="2400" dirty="0"/>
              <a:t>organization</a:t>
            </a:r>
            <a:r>
              <a:rPr lang="en-US" sz="2400" b="0" i="0" u="none" strike="noStrike" dirty="0">
                <a:effectLst/>
              </a:rPr>
              <a:t> lose out</a:t>
            </a:r>
            <a:r>
              <a:rPr lang="en-US" sz="2400" dirty="0"/>
              <a:t> – </a:t>
            </a:r>
            <a:r>
              <a:rPr lang="en-US" sz="2400" b="0" i="0" u="none" strike="noStrike" dirty="0">
                <a:effectLst/>
              </a:rPr>
              <a:t>or may even be put at risk</a:t>
            </a:r>
            <a:r>
              <a:rPr lang="en-US" sz="2400" dirty="0"/>
              <a:t> – </a:t>
            </a:r>
            <a:r>
              <a:rPr lang="en-US" sz="2400" b="0" i="0" u="none" strike="noStrike" dirty="0">
                <a:effectLst/>
              </a:rPr>
              <a:t>when directors remain silent.</a:t>
            </a:r>
          </a:p>
          <a:p>
            <a:pPr marL="0" indent="0" fontAlgn="base">
              <a:lnSpc>
                <a:spcPct val="100000"/>
              </a:lnSpc>
              <a:spcBef>
                <a:spcPts val="600"/>
              </a:spcBef>
              <a:spcAft>
                <a:spcPts val="600"/>
              </a:spcAft>
              <a:buNone/>
            </a:pPr>
            <a:r>
              <a:rPr lang="en-US" sz="2400" b="1" i="0" u="none" strike="noStrike" dirty="0">
                <a:effectLst/>
              </a:rPr>
              <a:t>Express your concerns diplomatically </a:t>
            </a:r>
            <a:r>
              <a:rPr lang="en-US" sz="2400" b="0" i="0" u="none" strike="noStrike" dirty="0">
                <a:effectLst/>
              </a:rPr>
              <a:t>to the appropriate person(s) at an appropriate time. Be intentional about what you communicate, how, when, where, and to whom.</a:t>
            </a:r>
            <a:endParaRPr lang="en-US" sz="1600" b="0" i="0" u="none" strike="noStrike" dirty="0">
              <a:effectLst/>
              <a:latin typeface="Montserrat" pitchFamily="2" charset="77"/>
            </a:endParaRPr>
          </a:p>
        </p:txBody>
      </p:sp>
      <p:pic>
        <p:nvPicPr>
          <p:cNvPr id="5" name="Picture 4" descr="Logo&#10;&#10;Description automatically generated">
            <a:extLst>
              <a:ext uri="{FF2B5EF4-FFF2-40B4-BE49-F238E27FC236}">
                <a16:creationId xmlns:a16="http://schemas.microsoft.com/office/drawing/2014/main" id="{8DD9C843-8295-D8BB-6A56-FB9C8961D6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250853800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24C41FE-58CF-305C-B957-82AEBB259A5B}"/>
              </a:ext>
            </a:extLst>
          </p:cNvPr>
          <p:cNvSpPr>
            <a:spLocks noGrp="1"/>
          </p:cNvSpPr>
          <p:nvPr>
            <p:ph type="title"/>
          </p:nvPr>
        </p:nvSpPr>
        <p:spPr>
          <a:xfrm>
            <a:off x="630936" y="426720"/>
            <a:ext cx="7879842" cy="1919141"/>
          </a:xfrm>
        </p:spPr>
        <p:txBody>
          <a:bodyPr anchor="b">
            <a:normAutofit/>
          </a:bodyPr>
          <a:lstStyle/>
          <a:p>
            <a:r>
              <a:rPr lang="en-US" sz="4000" b="1" dirty="0"/>
              <a:t>Ask Yourself…</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464" y="2899927"/>
            <a:ext cx="783869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630936" y="2776031"/>
            <a:ext cx="1405092"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5F9E7A5C-6F12-4C04-D7FE-30F1C2D614B2}"/>
              </a:ext>
            </a:extLst>
          </p:cNvPr>
          <p:cNvSpPr>
            <a:spLocks noGrp="1"/>
          </p:cNvSpPr>
          <p:nvPr>
            <p:ph idx="1"/>
          </p:nvPr>
        </p:nvSpPr>
        <p:spPr>
          <a:xfrm>
            <a:off x="630936" y="3337269"/>
            <a:ext cx="7882128" cy="2905686"/>
          </a:xfrm>
        </p:spPr>
        <p:txBody>
          <a:bodyPr>
            <a:normAutofit/>
          </a:bodyPr>
          <a:lstStyle/>
          <a:p>
            <a:pPr marL="0" indent="0">
              <a:lnSpc>
                <a:spcPct val="100000"/>
              </a:lnSpc>
              <a:spcBef>
                <a:spcPts val="600"/>
              </a:spcBef>
              <a:spcAft>
                <a:spcPts val="600"/>
              </a:spcAft>
              <a:buNone/>
            </a:pPr>
            <a:r>
              <a:rPr lang="en-US" sz="2400" dirty="0">
                <a:effectLst/>
                <a:latin typeface="Calibri" panose="020F0502020204030204" pitchFamily="34" charset="0"/>
                <a:cs typeface="Calibri" panose="020F0502020204030204" pitchFamily="34" charset="0"/>
              </a:rPr>
              <a:t>Is our performance as a team (board/management/staff) going to attract businesses and residents who want to locate to, live in, and contribute to the overall success of Louisiana? </a:t>
            </a:r>
          </a:p>
          <a:p>
            <a:pPr>
              <a:lnSpc>
                <a:spcPct val="100000"/>
              </a:lnSpc>
              <a:spcBef>
                <a:spcPts val="600"/>
              </a:spcBef>
              <a:spcAft>
                <a:spcPts val="600"/>
              </a:spcAft>
            </a:pPr>
            <a:endParaRPr lang="en-US" sz="24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E754536A-6868-A4AD-B8E5-40052BAFD109}"/>
              </a:ext>
            </a:extLst>
          </p:cNvPr>
          <p:cNvSpPr>
            <a:spLocks noGrp="1"/>
          </p:cNvSpPr>
          <p:nvPr>
            <p:ph type="sldNum" sz="quarter" idx="12"/>
          </p:nvPr>
        </p:nvSpPr>
        <p:spPr>
          <a:xfrm>
            <a:off x="6654940" y="6356350"/>
            <a:ext cx="1858124" cy="365125"/>
          </a:xfrm>
        </p:spPr>
        <p:txBody>
          <a:bodyPr>
            <a:normAutofit/>
          </a:bodyPr>
          <a:lstStyle/>
          <a:p>
            <a:pPr>
              <a:spcAft>
                <a:spcPts val="600"/>
              </a:spcAft>
            </a:pPr>
            <a:fld id="{981D65EB-924A-7740-82AC-FFAA958C0C29}" type="slidenum">
              <a:rPr lang="en-US">
                <a:solidFill>
                  <a:schemeClr val="tx1">
                    <a:lumMod val="50000"/>
                    <a:lumOff val="50000"/>
                  </a:schemeClr>
                </a:solidFill>
              </a:rPr>
              <a:pPr>
                <a:spcAft>
                  <a:spcPts val="600"/>
                </a:spcAft>
              </a:pPr>
              <a:t>17</a:t>
            </a:fld>
            <a:endParaRPr lang="en-US" dirty="0">
              <a:solidFill>
                <a:schemeClr val="tx1">
                  <a:lumMod val="50000"/>
                  <a:lumOff val="50000"/>
                </a:schemeClr>
              </a:solidFill>
            </a:endParaRPr>
          </a:p>
        </p:txBody>
      </p:sp>
    </p:spTree>
    <p:extLst>
      <p:ext uri="{BB962C8B-B14F-4D97-AF65-F5344CB8AC3E}">
        <p14:creationId xmlns:p14="http://schemas.microsoft.com/office/powerpoint/2010/main" val="1271327130"/>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F5A5072-7B47-4D32-B52A-4EBBF590B8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9715DAF0-AE1B-46C9-8A6B-DB2AA05AB9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016219D-510E-4184-9090-6D5578A87BD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AFF4A713-7B75-4B21-90D7-5AB19547C7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DC631C0B-6DA6-4E57-8231-CE32B3434A7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C29501E6-A978-4A61-9689-9085AF97A53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Title 4">
            <a:extLst>
              <a:ext uri="{FF2B5EF4-FFF2-40B4-BE49-F238E27FC236}">
                <a16:creationId xmlns:a16="http://schemas.microsoft.com/office/drawing/2014/main" id="{4F218E53-9099-C967-9B4C-ACC4B7D9F9C9}"/>
              </a:ext>
            </a:extLst>
          </p:cNvPr>
          <p:cNvSpPr>
            <a:spLocks noGrp="1"/>
          </p:cNvSpPr>
          <p:nvPr>
            <p:ph type="title"/>
          </p:nvPr>
        </p:nvSpPr>
        <p:spPr>
          <a:xfrm>
            <a:off x="986118" y="735106"/>
            <a:ext cx="7816242" cy="2928470"/>
          </a:xfrm>
        </p:spPr>
        <p:txBody>
          <a:bodyPr vert="horz" lIns="91440" tIns="45720" rIns="91440" bIns="45720" rtlCol="0" anchor="b">
            <a:normAutofit/>
          </a:bodyPr>
          <a:lstStyle/>
          <a:p>
            <a:pPr defTabSz="914400"/>
            <a:r>
              <a:rPr lang="en-US" sz="4800" b="1" kern="1200" dirty="0">
                <a:solidFill>
                  <a:srgbClr val="FFFFFF"/>
                </a:solidFill>
                <a:latin typeface="+mj-lt"/>
                <a:ea typeface="+mj-ea"/>
                <a:cs typeface="+mj-cs"/>
              </a:rPr>
              <a:t>The Three Duties</a:t>
            </a:r>
            <a:br>
              <a:rPr lang="en-US" sz="4800" b="1" kern="1200" dirty="0">
                <a:solidFill>
                  <a:srgbClr val="FFFFFF"/>
                </a:solidFill>
                <a:latin typeface="+mj-lt"/>
                <a:ea typeface="+mj-ea"/>
                <a:cs typeface="+mj-cs"/>
              </a:rPr>
            </a:br>
            <a:r>
              <a:rPr lang="en-US" sz="4800" b="1" kern="1200" dirty="0">
                <a:solidFill>
                  <a:srgbClr val="FFFFFF"/>
                </a:solidFill>
                <a:latin typeface="+mj-lt"/>
                <a:ea typeface="+mj-ea"/>
                <a:cs typeface="+mj-cs"/>
              </a:rPr>
              <a:t> of a Fiduciary</a:t>
            </a:r>
          </a:p>
        </p:txBody>
      </p:sp>
      <p:pic>
        <p:nvPicPr>
          <p:cNvPr id="2" name="Picture 1" descr="Logo&#10;&#10;Description automatically generated">
            <a:extLst>
              <a:ext uri="{FF2B5EF4-FFF2-40B4-BE49-F238E27FC236}">
                <a16:creationId xmlns:a16="http://schemas.microsoft.com/office/drawing/2014/main" id="{7313DEA3-EB49-27AE-0863-3805EBA422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2934322520"/>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2CCD261-8858-EE16-777C-D8E7343DEB83}"/>
              </a:ext>
            </a:extLst>
          </p:cNvPr>
          <p:cNvSpPr>
            <a:spLocks noGrp="1"/>
          </p:cNvSpPr>
          <p:nvPr>
            <p:ph type="title"/>
          </p:nvPr>
        </p:nvSpPr>
        <p:spPr>
          <a:xfrm>
            <a:off x="499889" y="278535"/>
            <a:ext cx="7421963" cy="1033669"/>
          </a:xfrm>
        </p:spPr>
        <p:txBody>
          <a:bodyPr>
            <a:normAutofit/>
          </a:bodyPr>
          <a:lstStyle/>
          <a:p>
            <a:r>
              <a:rPr lang="en-US" sz="4000" b="1" dirty="0">
                <a:solidFill>
                  <a:srgbClr val="FFFFFF"/>
                </a:solidFill>
              </a:rPr>
              <a:t>Duty of Care</a:t>
            </a:r>
          </a:p>
        </p:txBody>
      </p:sp>
      <p:sp>
        <p:nvSpPr>
          <p:cNvPr id="8" name="Content Placeholder 2">
            <a:extLst>
              <a:ext uri="{FF2B5EF4-FFF2-40B4-BE49-F238E27FC236}">
                <a16:creationId xmlns:a16="http://schemas.microsoft.com/office/drawing/2014/main" id="{ABE7B8D2-828D-8E83-0659-9CBB1273FBE7}"/>
              </a:ext>
            </a:extLst>
          </p:cNvPr>
          <p:cNvSpPr>
            <a:spLocks noGrp="1"/>
          </p:cNvSpPr>
          <p:nvPr>
            <p:ph idx="1"/>
          </p:nvPr>
        </p:nvSpPr>
        <p:spPr>
          <a:xfrm>
            <a:off x="347472" y="1697275"/>
            <a:ext cx="8433729" cy="4940718"/>
          </a:xfrm>
        </p:spPr>
        <p:txBody>
          <a:bodyPr anchor="ctr">
            <a:noAutofit/>
          </a:bodyPr>
          <a:lstStyle/>
          <a:p>
            <a:r>
              <a:rPr lang="en-US" sz="2400" b="0" i="0" u="none" strike="noStrike" dirty="0">
                <a:effectLst/>
              </a:rPr>
              <a:t>The obligation to provide the level of care that an ordinarily </a:t>
            </a:r>
            <a:r>
              <a:rPr lang="en-US" sz="2400" b="1" i="0" u="none" strike="noStrike" dirty="0">
                <a:effectLst/>
              </a:rPr>
              <a:t>prudent person </a:t>
            </a:r>
            <a:r>
              <a:rPr lang="en-US" sz="2400" b="0" i="0" u="none" strike="noStrike" dirty="0">
                <a:effectLst/>
              </a:rPr>
              <a:t>would exercise in a similar position and under similar circumstances</a:t>
            </a:r>
          </a:p>
          <a:p>
            <a:pPr>
              <a:buFont typeface="Arial" panose="020B0604020202020204" pitchFamily="34" charset="0"/>
              <a:buChar char="•"/>
            </a:pPr>
            <a:r>
              <a:rPr lang="en-US" sz="2400" b="1" i="0" u="none" strike="noStrike" dirty="0">
                <a:effectLst/>
              </a:rPr>
              <a:t>Being interested in, and informed about, the organization’s mission, goals, and plans</a:t>
            </a:r>
          </a:p>
          <a:p>
            <a:pPr>
              <a:buFont typeface="Arial" panose="020B0604020202020204" pitchFamily="34" charset="0"/>
              <a:buChar char="•"/>
            </a:pPr>
            <a:r>
              <a:rPr lang="en-US" sz="2400" b="0" i="0" u="none" strike="noStrike" dirty="0">
                <a:effectLst/>
              </a:rPr>
              <a:t>Preparation before board and committee meetings (e.g., reviewing agenda, reports, etc.)</a:t>
            </a:r>
          </a:p>
          <a:p>
            <a:pPr>
              <a:buFont typeface="Arial" panose="020B0604020202020204" pitchFamily="34" charset="0"/>
              <a:buChar char="•"/>
            </a:pPr>
            <a:r>
              <a:rPr lang="en-US" sz="2400" b="0" i="0" u="none" strike="noStrike" dirty="0">
                <a:effectLst/>
              </a:rPr>
              <a:t>Active participation in meetings</a:t>
            </a:r>
          </a:p>
          <a:p>
            <a:pPr>
              <a:buFont typeface="Arial" panose="020B0604020202020204" pitchFamily="34" charset="0"/>
              <a:buChar char="•"/>
            </a:pPr>
            <a:r>
              <a:rPr lang="en-US" sz="2400" b="0" i="0" u="none" strike="noStrike" dirty="0">
                <a:effectLst/>
              </a:rPr>
              <a:t>Remaining alert to potential concerns and problems</a:t>
            </a:r>
          </a:p>
          <a:p>
            <a:pPr>
              <a:buFont typeface="Arial" panose="020B0604020202020204" pitchFamily="34" charset="0"/>
              <a:buChar char="•"/>
            </a:pPr>
            <a:r>
              <a:rPr lang="en-US" sz="2400" b="0" i="0" u="none" strike="noStrike" dirty="0">
                <a:effectLst/>
              </a:rPr>
              <a:t>Asking for more information (e.g., from management, accountants, attorneys, etc.) before making decisions</a:t>
            </a:r>
          </a:p>
          <a:p>
            <a:pPr>
              <a:buFont typeface="Arial" panose="020B0604020202020204" pitchFamily="34" charset="0"/>
              <a:buChar char="•"/>
            </a:pPr>
            <a:r>
              <a:rPr lang="en-US" sz="2400" b="0" i="0" u="none" strike="noStrike" dirty="0">
                <a:effectLst/>
              </a:rPr>
              <a:t>Investigating irregularities and/or violations in governance of </a:t>
            </a:r>
            <a:br>
              <a:rPr lang="en-US" sz="2400" b="0" i="0" u="none" strike="noStrike" dirty="0">
                <a:effectLst/>
              </a:rPr>
            </a:br>
            <a:r>
              <a:rPr lang="en-US" sz="2400" b="0" i="0" u="none" strike="noStrike" dirty="0">
                <a:effectLst/>
              </a:rPr>
              <a:t>the organization</a:t>
            </a:r>
          </a:p>
        </p:txBody>
      </p:sp>
    </p:spTree>
    <p:extLst>
      <p:ext uri="{BB962C8B-B14F-4D97-AF65-F5344CB8AC3E}">
        <p14:creationId xmlns:p14="http://schemas.microsoft.com/office/powerpoint/2010/main" val="1251628471"/>
      </p:ext>
    </p:extLst>
  </p:cSld>
  <p:clrMapOvr>
    <a:masterClrMapping/>
  </p:clrMapOvr>
  <p:transition advClick="0">
    <p:fad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43CAA20-3569-4189-9E48-239A229A8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4">
            <a:extLst>
              <a:ext uri="{FF2B5EF4-FFF2-40B4-BE49-F238E27FC236}">
                <a16:creationId xmlns:a16="http://schemas.microsoft.com/office/drawing/2014/main" id="{E1FEA002-B642-9B63-57EB-E457B8B5841A}"/>
              </a:ext>
            </a:extLst>
          </p:cNvPr>
          <p:cNvSpPr>
            <a:spLocks noGrp="1"/>
          </p:cNvSpPr>
          <p:nvPr>
            <p:ph type="title"/>
          </p:nvPr>
        </p:nvSpPr>
        <p:spPr>
          <a:xfrm>
            <a:off x="628650" y="451381"/>
            <a:ext cx="7884414" cy="4066540"/>
          </a:xfrm>
        </p:spPr>
        <p:txBody>
          <a:bodyPr vert="horz" lIns="91440" tIns="45720" rIns="91440" bIns="45720" rtlCol="0" anchor="b">
            <a:normAutofit/>
          </a:bodyPr>
          <a:lstStyle/>
          <a:p>
            <a:pPr defTabSz="914400"/>
            <a:r>
              <a:rPr lang="en-US" sz="4800" b="1" kern="1200" dirty="0">
                <a:solidFill>
                  <a:schemeClr val="tx1"/>
                </a:solidFill>
                <a:latin typeface="+mj-lt"/>
                <a:ea typeface="+mj-ea"/>
                <a:cs typeface="+mj-cs"/>
              </a:rPr>
              <a:t>Characteristics </a:t>
            </a:r>
            <a:br>
              <a:rPr lang="en-US" sz="4800" b="1" kern="1200" dirty="0">
                <a:solidFill>
                  <a:schemeClr val="tx1"/>
                </a:solidFill>
                <a:latin typeface="+mj-lt"/>
                <a:ea typeface="+mj-ea"/>
                <a:cs typeface="+mj-cs"/>
              </a:rPr>
            </a:br>
            <a:r>
              <a:rPr lang="en-US" sz="4800" b="1" kern="1200" dirty="0">
                <a:solidFill>
                  <a:schemeClr val="tx1"/>
                </a:solidFill>
                <a:latin typeface="+mj-lt"/>
                <a:ea typeface="+mj-ea"/>
                <a:cs typeface="+mj-cs"/>
              </a:rPr>
              <a:t>of Great Boards</a:t>
            </a:r>
          </a:p>
        </p:txBody>
      </p:sp>
      <p:sp>
        <p:nvSpPr>
          <p:cNvPr id="12"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4718595"/>
            <a:ext cx="4057650" cy="18288"/>
          </a:xfrm>
          <a:custGeom>
            <a:avLst/>
            <a:gdLst>
              <a:gd name="connsiteX0" fmla="*/ 0 w 4057650"/>
              <a:gd name="connsiteY0" fmla="*/ 0 h 18288"/>
              <a:gd name="connsiteX1" fmla="*/ 757428 w 4057650"/>
              <a:gd name="connsiteY1" fmla="*/ 0 h 18288"/>
              <a:gd name="connsiteX2" fmla="*/ 1474279 w 4057650"/>
              <a:gd name="connsiteY2" fmla="*/ 0 h 18288"/>
              <a:gd name="connsiteX3" fmla="*/ 2191131 w 4057650"/>
              <a:gd name="connsiteY3" fmla="*/ 0 h 18288"/>
              <a:gd name="connsiteX4" fmla="*/ 2745676 w 4057650"/>
              <a:gd name="connsiteY4" fmla="*/ 0 h 18288"/>
              <a:gd name="connsiteX5" fmla="*/ 3340798 w 4057650"/>
              <a:gd name="connsiteY5" fmla="*/ 0 h 18288"/>
              <a:gd name="connsiteX6" fmla="*/ 4057650 w 4057650"/>
              <a:gd name="connsiteY6" fmla="*/ 0 h 18288"/>
              <a:gd name="connsiteX7" fmla="*/ 4057650 w 4057650"/>
              <a:gd name="connsiteY7" fmla="*/ 18288 h 18288"/>
              <a:gd name="connsiteX8" fmla="*/ 3381375 w 4057650"/>
              <a:gd name="connsiteY8" fmla="*/ 18288 h 18288"/>
              <a:gd name="connsiteX9" fmla="*/ 2826830 w 4057650"/>
              <a:gd name="connsiteY9" fmla="*/ 18288 h 18288"/>
              <a:gd name="connsiteX10" fmla="*/ 2272284 w 4057650"/>
              <a:gd name="connsiteY10" fmla="*/ 18288 h 18288"/>
              <a:gd name="connsiteX11" fmla="*/ 1555432 w 4057650"/>
              <a:gd name="connsiteY11" fmla="*/ 18288 h 18288"/>
              <a:gd name="connsiteX12" fmla="*/ 960310 w 4057650"/>
              <a:gd name="connsiteY12" fmla="*/ 18288 h 18288"/>
              <a:gd name="connsiteX13" fmla="*/ 0 w 4057650"/>
              <a:gd name="connsiteY13" fmla="*/ 18288 h 18288"/>
              <a:gd name="connsiteX14" fmla="*/ 0 w 4057650"/>
              <a:gd name="connsiteY14" fmla="*/ 0 h 18288"/>
              <a:gd name="connsiteX0" fmla="*/ 0 w 4057650"/>
              <a:gd name="connsiteY0" fmla="*/ 0 h 18288"/>
              <a:gd name="connsiteX1" fmla="*/ 635698 w 4057650"/>
              <a:gd name="connsiteY1" fmla="*/ 0 h 18288"/>
              <a:gd name="connsiteX2" fmla="*/ 1190244 w 4057650"/>
              <a:gd name="connsiteY2" fmla="*/ 0 h 18288"/>
              <a:gd name="connsiteX3" fmla="*/ 1947672 w 4057650"/>
              <a:gd name="connsiteY3" fmla="*/ 0 h 18288"/>
              <a:gd name="connsiteX4" fmla="*/ 2583370 w 4057650"/>
              <a:gd name="connsiteY4" fmla="*/ 0 h 18288"/>
              <a:gd name="connsiteX5" fmla="*/ 3219069 w 4057650"/>
              <a:gd name="connsiteY5" fmla="*/ 0 h 18288"/>
              <a:gd name="connsiteX6" fmla="*/ 4057650 w 4057650"/>
              <a:gd name="connsiteY6" fmla="*/ 0 h 18288"/>
              <a:gd name="connsiteX7" fmla="*/ 4057650 w 4057650"/>
              <a:gd name="connsiteY7" fmla="*/ 18288 h 18288"/>
              <a:gd name="connsiteX8" fmla="*/ 3381375 w 4057650"/>
              <a:gd name="connsiteY8" fmla="*/ 18288 h 18288"/>
              <a:gd name="connsiteX9" fmla="*/ 2826830 w 4057650"/>
              <a:gd name="connsiteY9" fmla="*/ 18288 h 18288"/>
              <a:gd name="connsiteX10" fmla="*/ 2150555 w 4057650"/>
              <a:gd name="connsiteY10" fmla="*/ 18288 h 18288"/>
              <a:gd name="connsiteX11" fmla="*/ 1474280 w 4057650"/>
              <a:gd name="connsiteY11" fmla="*/ 18288 h 18288"/>
              <a:gd name="connsiteX12" fmla="*/ 838581 w 4057650"/>
              <a:gd name="connsiteY12" fmla="*/ 18288 h 18288"/>
              <a:gd name="connsiteX13" fmla="*/ 0 w 4057650"/>
              <a:gd name="connsiteY13" fmla="*/ 18288 h 18288"/>
              <a:gd name="connsiteX14" fmla="*/ 0 w 4057650"/>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7650" h="18288" fill="none" extrusionOk="0">
                <a:moveTo>
                  <a:pt x="0" y="0"/>
                </a:moveTo>
                <a:cubicBezTo>
                  <a:pt x="367148" y="-8908"/>
                  <a:pt x="517612" y="4501"/>
                  <a:pt x="757428" y="0"/>
                </a:cubicBezTo>
                <a:cubicBezTo>
                  <a:pt x="1032602" y="-7253"/>
                  <a:pt x="1110097" y="-4084"/>
                  <a:pt x="1474279" y="0"/>
                </a:cubicBezTo>
                <a:cubicBezTo>
                  <a:pt x="1838373" y="-7421"/>
                  <a:pt x="1905070" y="-3632"/>
                  <a:pt x="2191131" y="0"/>
                </a:cubicBezTo>
                <a:cubicBezTo>
                  <a:pt x="2479083" y="8044"/>
                  <a:pt x="2590278" y="-15025"/>
                  <a:pt x="2745676" y="0"/>
                </a:cubicBezTo>
                <a:cubicBezTo>
                  <a:pt x="2939709" y="9877"/>
                  <a:pt x="3136017" y="-24028"/>
                  <a:pt x="3340798" y="0"/>
                </a:cubicBezTo>
                <a:cubicBezTo>
                  <a:pt x="3577524" y="19058"/>
                  <a:pt x="3755433" y="-7221"/>
                  <a:pt x="4057650" y="0"/>
                </a:cubicBezTo>
                <a:cubicBezTo>
                  <a:pt x="4057420" y="8026"/>
                  <a:pt x="4058238" y="15039"/>
                  <a:pt x="4057650" y="18288"/>
                </a:cubicBezTo>
                <a:cubicBezTo>
                  <a:pt x="3746991" y="51472"/>
                  <a:pt x="3642040" y="-9140"/>
                  <a:pt x="3381375" y="18288"/>
                </a:cubicBezTo>
                <a:cubicBezTo>
                  <a:pt x="3142532" y="69343"/>
                  <a:pt x="2955382" y="-2590"/>
                  <a:pt x="2826830" y="18288"/>
                </a:cubicBezTo>
                <a:cubicBezTo>
                  <a:pt x="2734164" y="30636"/>
                  <a:pt x="2422331" y="17559"/>
                  <a:pt x="2272284" y="18288"/>
                </a:cubicBezTo>
                <a:cubicBezTo>
                  <a:pt x="2111408" y="24730"/>
                  <a:pt x="1888168" y="26061"/>
                  <a:pt x="1555432" y="18288"/>
                </a:cubicBezTo>
                <a:cubicBezTo>
                  <a:pt x="1389125" y="7689"/>
                  <a:pt x="1177551" y="44302"/>
                  <a:pt x="960310" y="18288"/>
                </a:cubicBezTo>
                <a:cubicBezTo>
                  <a:pt x="875922" y="-35328"/>
                  <a:pt x="323458" y="14834"/>
                  <a:pt x="0" y="18288"/>
                </a:cubicBezTo>
                <a:cubicBezTo>
                  <a:pt x="732" y="12147"/>
                  <a:pt x="1474" y="5759"/>
                  <a:pt x="0" y="0"/>
                </a:cubicBezTo>
                <a:close/>
              </a:path>
              <a:path w="4057650" h="18288" stroke="0" extrusionOk="0">
                <a:moveTo>
                  <a:pt x="0" y="0"/>
                </a:moveTo>
                <a:cubicBezTo>
                  <a:pt x="242151" y="36334"/>
                  <a:pt x="500401" y="29139"/>
                  <a:pt x="635698" y="0"/>
                </a:cubicBezTo>
                <a:cubicBezTo>
                  <a:pt x="783144" y="-32004"/>
                  <a:pt x="950843" y="-4485"/>
                  <a:pt x="1190244" y="0"/>
                </a:cubicBezTo>
                <a:cubicBezTo>
                  <a:pt x="1493739" y="37672"/>
                  <a:pt x="1683931" y="-5135"/>
                  <a:pt x="1947672" y="0"/>
                </a:cubicBezTo>
                <a:cubicBezTo>
                  <a:pt x="2231467" y="29157"/>
                  <a:pt x="2283780" y="-18583"/>
                  <a:pt x="2583370" y="0"/>
                </a:cubicBezTo>
                <a:cubicBezTo>
                  <a:pt x="2879743" y="13186"/>
                  <a:pt x="3001896" y="40538"/>
                  <a:pt x="3219069" y="0"/>
                </a:cubicBezTo>
                <a:cubicBezTo>
                  <a:pt x="3480307" y="-5034"/>
                  <a:pt x="3756341" y="17550"/>
                  <a:pt x="4057650" y="0"/>
                </a:cubicBezTo>
                <a:cubicBezTo>
                  <a:pt x="4056338" y="6441"/>
                  <a:pt x="4057679" y="13855"/>
                  <a:pt x="4057650" y="18288"/>
                </a:cubicBezTo>
                <a:cubicBezTo>
                  <a:pt x="3866391" y="15329"/>
                  <a:pt x="3683092" y="27213"/>
                  <a:pt x="3381375" y="18288"/>
                </a:cubicBezTo>
                <a:cubicBezTo>
                  <a:pt x="3077442" y="-31539"/>
                  <a:pt x="2959293" y="-5332"/>
                  <a:pt x="2826830" y="18288"/>
                </a:cubicBezTo>
                <a:cubicBezTo>
                  <a:pt x="2745586" y="53568"/>
                  <a:pt x="2366651" y="59392"/>
                  <a:pt x="2150555" y="18288"/>
                </a:cubicBezTo>
                <a:cubicBezTo>
                  <a:pt x="1889766" y="-17354"/>
                  <a:pt x="1744011" y="-22688"/>
                  <a:pt x="1474280" y="18288"/>
                </a:cubicBezTo>
                <a:cubicBezTo>
                  <a:pt x="1211536" y="22995"/>
                  <a:pt x="970196" y="35522"/>
                  <a:pt x="838581" y="18288"/>
                </a:cubicBezTo>
                <a:cubicBezTo>
                  <a:pt x="683899" y="-4450"/>
                  <a:pt x="224248" y="-42444"/>
                  <a:pt x="0" y="18288"/>
                </a:cubicBezTo>
                <a:cubicBezTo>
                  <a:pt x="821" y="10074"/>
                  <a:pt x="-92" y="8278"/>
                  <a:pt x="0" y="0"/>
                </a:cubicBezTo>
                <a:close/>
              </a:path>
              <a:path w="4057650" h="18288" fill="none" stroke="0" extrusionOk="0">
                <a:moveTo>
                  <a:pt x="0" y="0"/>
                </a:moveTo>
                <a:cubicBezTo>
                  <a:pt x="358409" y="-4652"/>
                  <a:pt x="486702" y="12101"/>
                  <a:pt x="757428" y="0"/>
                </a:cubicBezTo>
                <a:cubicBezTo>
                  <a:pt x="1022678" y="-8760"/>
                  <a:pt x="1108573" y="-4098"/>
                  <a:pt x="1474279" y="0"/>
                </a:cubicBezTo>
                <a:cubicBezTo>
                  <a:pt x="1819257" y="16644"/>
                  <a:pt x="1919656" y="-4532"/>
                  <a:pt x="2191131" y="0"/>
                </a:cubicBezTo>
                <a:cubicBezTo>
                  <a:pt x="2458468" y="10266"/>
                  <a:pt x="2618941" y="-8527"/>
                  <a:pt x="2745676" y="0"/>
                </a:cubicBezTo>
                <a:cubicBezTo>
                  <a:pt x="2931643" y="26136"/>
                  <a:pt x="3158142" y="-56944"/>
                  <a:pt x="3340798" y="0"/>
                </a:cubicBezTo>
                <a:cubicBezTo>
                  <a:pt x="3532039" y="10299"/>
                  <a:pt x="3748090" y="-3814"/>
                  <a:pt x="4057650" y="0"/>
                </a:cubicBezTo>
                <a:cubicBezTo>
                  <a:pt x="4057078" y="8167"/>
                  <a:pt x="4057287" y="15177"/>
                  <a:pt x="4057650" y="18288"/>
                </a:cubicBezTo>
                <a:cubicBezTo>
                  <a:pt x="3759943" y="49384"/>
                  <a:pt x="3655385" y="-7741"/>
                  <a:pt x="3381375" y="18288"/>
                </a:cubicBezTo>
                <a:cubicBezTo>
                  <a:pt x="3117080" y="48239"/>
                  <a:pt x="2965830" y="15751"/>
                  <a:pt x="2826830" y="18288"/>
                </a:cubicBezTo>
                <a:cubicBezTo>
                  <a:pt x="2719180" y="54573"/>
                  <a:pt x="2405341" y="28209"/>
                  <a:pt x="2272284" y="18288"/>
                </a:cubicBezTo>
                <a:cubicBezTo>
                  <a:pt x="2146521" y="42397"/>
                  <a:pt x="1920511" y="48303"/>
                  <a:pt x="1555432" y="18288"/>
                </a:cubicBezTo>
                <a:cubicBezTo>
                  <a:pt x="1341297" y="-10360"/>
                  <a:pt x="1185337" y="10858"/>
                  <a:pt x="960310" y="18288"/>
                </a:cubicBezTo>
                <a:cubicBezTo>
                  <a:pt x="797841" y="-27072"/>
                  <a:pt x="348704" y="-79830"/>
                  <a:pt x="0" y="18288"/>
                </a:cubicBezTo>
                <a:cubicBezTo>
                  <a:pt x="82" y="11116"/>
                  <a:pt x="515" y="669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custGeom>
                    <a:avLst/>
                    <a:gdLst>
                      <a:gd name="connsiteX0" fmla="*/ 0 w 4057650"/>
                      <a:gd name="connsiteY0" fmla="*/ 0 h 18288"/>
                      <a:gd name="connsiteX1" fmla="*/ 757428 w 4057650"/>
                      <a:gd name="connsiteY1" fmla="*/ 0 h 18288"/>
                      <a:gd name="connsiteX2" fmla="*/ 1474279 w 4057650"/>
                      <a:gd name="connsiteY2" fmla="*/ 0 h 18288"/>
                      <a:gd name="connsiteX3" fmla="*/ 2191131 w 4057650"/>
                      <a:gd name="connsiteY3" fmla="*/ 0 h 18288"/>
                      <a:gd name="connsiteX4" fmla="*/ 2745676 w 4057650"/>
                      <a:gd name="connsiteY4" fmla="*/ 0 h 18288"/>
                      <a:gd name="connsiteX5" fmla="*/ 3340798 w 4057650"/>
                      <a:gd name="connsiteY5" fmla="*/ 0 h 18288"/>
                      <a:gd name="connsiteX6" fmla="*/ 4057650 w 4057650"/>
                      <a:gd name="connsiteY6" fmla="*/ 0 h 18288"/>
                      <a:gd name="connsiteX7" fmla="*/ 4057650 w 4057650"/>
                      <a:gd name="connsiteY7" fmla="*/ 18288 h 18288"/>
                      <a:gd name="connsiteX8" fmla="*/ 3381375 w 4057650"/>
                      <a:gd name="connsiteY8" fmla="*/ 18288 h 18288"/>
                      <a:gd name="connsiteX9" fmla="*/ 2826830 w 4057650"/>
                      <a:gd name="connsiteY9" fmla="*/ 18288 h 18288"/>
                      <a:gd name="connsiteX10" fmla="*/ 2272284 w 4057650"/>
                      <a:gd name="connsiteY10" fmla="*/ 18288 h 18288"/>
                      <a:gd name="connsiteX11" fmla="*/ 1555432 w 4057650"/>
                      <a:gd name="connsiteY11" fmla="*/ 18288 h 18288"/>
                      <a:gd name="connsiteX12" fmla="*/ 960310 w 4057650"/>
                      <a:gd name="connsiteY12" fmla="*/ 18288 h 18288"/>
                      <a:gd name="connsiteX13" fmla="*/ 0 w 4057650"/>
                      <a:gd name="connsiteY13" fmla="*/ 18288 h 18288"/>
                      <a:gd name="connsiteX14" fmla="*/ 0 w 4057650"/>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7650" h="18288" fill="none" extrusionOk="0">
                        <a:moveTo>
                          <a:pt x="0" y="0"/>
                        </a:moveTo>
                        <a:cubicBezTo>
                          <a:pt x="371182" y="3227"/>
                          <a:pt x="494372" y="9222"/>
                          <a:pt x="757428" y="0"/>
                        </a:cubicBezTo>
                        <a:cubicBezTo>
                          <a:pt x="1020484" y="-9222"/>
                          <a:pt x="1116719" y="-4357"/>
                          <a:pt x="1474279" y="0"/>
                        </a:cubicBezTo>
                        <a:cubicBezTo>
                          <a:pt x="1831839" y="4357"/>
                          <a:pt x="1920973" y="-11809"/>
                          <a:pt x="2191131" y="0"/>
                        </a:cubicBezTo>
                        <a:cubicBezTo>
                          <a:pt x="2461289" y="11809"/>
                          <a:pt x="2589480" y="-22604"/>
                          <a:pt x="2745676" y="0"/>
                        </a:cubicBezTo>
                        <a:cubicBezTo>
                          <a:pt x="2901872" y="22604"/>
                          <a:pt x="3136452" y="-12306"/>
                          <a:pt x="3340798" y="0"/>
                        </a:cubicBezTo>
                        <a:cubicBezTo>
                          <a:pt x="3545144" y="12306"/>
                          <a:pt x="3766934" y="-21556"/>
                          <a:pt x="4057650" y="0"/>
                        </a:cubicBezTo>
                        <a:cubicBezTo>
                          <a:pt x="4057150" y="8855"/>
                          <a:pt x="4057759" y="14521"/>
                          <a:pt x="4057650" y="18288"/>
                        </a:cubicBezTo>
                        <a:cubicBezTo>
                          <a:pt x="3743404" y="40125"/>
                          <a:pt x="3625516" y="-14923"/>
                          <a:pt x="3381375" y="18288"/>
                        </a:cubicBezTo>
                        <a:cubicBezTo>
                          <a:pt x="3137235" y="51499"/>
                          <a:pt x="2946571" y="1"/>
                          <a:pt x="2826830" y="18288"/>
                        </a:cubicBezTo>
                        <a:cubicBezTo>
                          <a:pt x="2707090" y="36575"/>
                          <a:pt x="2402756" y="1432"/>
                          <a:pt x="2272284" y="18288"/>
                        </a:cubicBezTo>
                        <a:cubicBezTo>
                          <a:pt x="2141812" y="35144"/>
                          <a:pt x="1895935" y="18199"/>
                          <a:pt x="1555432" y="18288"/>
                        </a:cubicBezTo>
                        <a:cubicBezTo>
                          <a:pt x="1214929" y="18377"/>
                          <a:pt x="1103072" y="14503"/>
                          <a:pt x="960310" y="18288"/>
                        </a:cubicBezTo>
                        <a:cubicBezTo>
                          <a:pt x="817548" y="22073"/>
                          <a:pt x="402272" y="-29359"/>
                          <a:pt x="0" y="18288"/>
                        </a:cubicBezTo>
                        <a:cubicBezTo>
                          <a:pt x="683" y="12014"/>
                          <a:pt x="724" y="5908"/>
                          <a:pt x="0" y="0"/>
                        </a:cubicBezTo>
                        <a:close/>
                      </a:path>
                      <a:path w="4057650" h="18288" stroke="0" extrusionOk="0">
                        <a:moveTo>
                          <a:pt x="0" y="0"/>
                        </a:moveTo>
                        <a:cubicBezTo>
                          <a:pt x="248348" y="13145"/>
                          <a:pt x="486117" y="25042"/>
                          <a:pt x="635698" y="0"/>
                        </a:cubicBezTo>
                        <a:cubicBezTo>
                          <a:pt x="785279" y="-25042"/>
                          <a:pt x="917762" y="-5537"/>
                          <a:pt x="1190244" y="0"/>
                        </a:cubicBezTo>
                        <a:cubicBezTo>
                          <a:pt x="1462726" y="5537"/>
                          <a:pt x="1667120" y="-21232"/>
                          <a:pt x="1947672" y="0"/>
                        </a:cubicBezTo>
                        <a:cubicBezTo>
                          <a:pt x="2228224" y="21232"/>
                          <a:pt x="2280631" y="-21698"/>
                          <a:pt x="2583370" y="0"/>
                        </a:cubicBezTo>
                        <a:cubicBezTo>
                          <a:pt x="2886109" y="21698"/>
                          <a:pt x="3022941" y="19647"/>
                          <a:pt x="3219069" y="0"/>
                        </a:cubicBezTo>
                        <a:cubicBezTo>
                          <a:pt x="3415197" y="-19647"/>
                          <a:pt x="3747500" y="26991"/>
                          <a:pt x="4057650" y="0"/>
                        </a:cubicBezTo>
                        <a:cubicBezTo>
                          <a:pt x="4056752" y="7180"/>
                          <a:pt x="4057819" y="13790"/>
                          <a:pt x="4057650" y="18288"/>
                        </a:cubicBezTo>
                        <a:cubicBezTo>
                          <a:pt x="3865148" y="-3313"/>
                          <a:pt x="3702543" y="49468"/>
                          <a:pt x="3381375" y="18288"/>
                        </a:cubicBezTo>
                        <a:cubicBezTo>
                          <a:pt x="3060208" y="-12892"/>
                          <a:pt x="2956571" y="-8678"/>
                          <a:pt x="2826830" y="18288"/>
                        </a:cubicBezTo>
                        <a:cubicBezTo>
                          <a:pt x="2697089" y="45254"/>
                          <a:pt x="2411031" y="43154"/>
                          <a:pt x="2150555" y="18288"/>
                        </a:cubicBezTo>
                        <a:cubicBezTo>
                          <a:pt x="1890080" y="-6578"/>
                          <a:pt x="1741827" y="-615"/>
                          <a:pt x="1474280" y="18288"/>
                        </a:cubicBezTo>
                        <a:cubicBezTo>
                          <a:pt x="1206734" y="37191"/>
                          <a:pt x="998203" y="33335"/>
                          <a:pt x="838581" y="18288"/>
                        </a:cubicBezTo>
                        <a:cubicBezTo>
                          <a:pt x="678959" y="3241"/>
                          <a:pt x="187101" y="-13212"/>
                          <a:pt x="0" y="18288"/>
                        </a:cubicBezTo>
                        <a:cubicBezTo>
                          <a:pt x="571" y="10093"/>
                          <a:pt x="-125" y="840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descr="Logo&#10;&#10;Description automatically generated">
            <a:extLst>
              <a:ext uri="{FF2B5EF4-FFF2-40B4-BE49-F238E27FC236}">
                <a16:creationId xmlns:a16="http://schemas.microsoft.com/office/drawing/2014/main" id="{277A4C2D-20B1-44BE-8550-59216A2AC0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2537804448"/>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6F410A1-8479-784E-00B6-81D9B3774F34}"/>
              </a:ext>
            </a:extLst>
          </p:cNvPr>
          <p:cNvSpPr>
            <a:spLocks noGrp="1"/>
          </p:cNvSpPr>
          <p:nvPr>
            <p:ph type="title"/>
          </p:nvPr>
        </p:nvSpPr>
        <p:spPr>
          <a:xfrm>
            <a:off x="502920" y="294538"/>
            <a:ext cx="7421963" cy="1033669"/>
          </a:xfrm>
        </p:spPr>
        <p:txBody>
          <a:bodyPr>
            <a:normAutofit/>
          </a:bodyPr>
          <a:lstStyle/>
          <a:p>
            <a:r>
              <a:rPr lang="en-US" sz="4000" b="1" dirty="0">
                <a:solidFill>
                  <a:srgbClr val="FFFFFF"/>
                </a:solidFill>
              </a:rPr>
              <a:t>Duty of Loyalty</a:t>
            </a:r>
          </a:p>
        </p:txBody>
      </p:sp>
      <p:sp>
        <p:nvSpPr>
          <p:cNvPr id="3" name="Content Placeholder 2">
            <a:extLst>
              <a:ext uri="{FF2B5EF4-FFF2-40B4-BE49-F238E27FC236}">
                <a16:creationId xmlns:a16="http://schemas.microsoft.com/office/drawing/2014/main" id="{16C7103A-748A-791E-E3B9-0AD23DEECFFC}"/>
              </a:ext>
            </a:extLst>
          </p:cNvPr>
          <p:cNvSpPr>
            <a:spLocks noGrp="1"/>
          </p:cNvSpPr>
          <p:nvPr>
            <p:ph idx="1"/>
          </p:nvPr>
        </p:nvSpPr>
        <p:spPr>
          <a:xfrm>
            <a:off x="347472" y="1714499"/>
            <a:ext cx="8458199" cy="4703487"/>
          </a:xfrm>
        </p:spPr>
        <p:txBody>
          <a:bodyPr anchor="ctr">
            <a:noAutofit/>
          </a:bodyPr>
          <a:lstStyle/>
          <a:p>
            <a:pPr>
              <a:lnSpc>
                <a:spcPct val="100000"/>
              </a:lnSpc>
              <a:spcBef>
                <a:spcPts val="0"/>
              </a:spcBef>
            </a:pPr>
            <a:r>
              <a:rPr lang="en-US" sz="2200" b="0" i="0" u="none" strike="noStrike" dirty="0">
                <a:effectLst/>
              </a:rPr>
              <a:t>The duty of loyalty revolves primarily around board members’ financial self-interest and the potential conflict this can create. When a board member is making decisions affecting the organization, the organization must have their undivided allegiance. </a:t>
            </a:r>
          </a:p>
          <a:p>
            <a:pPr>
              <a:lnSpc>
                <a:spcPct val="100000"/>
              </a:lnSpc>
              <a:spcBef>
                <a:spcPts val="0"/>
              </a:spcBef>
            </a:pPr>
            <a:r>
              <a:rPr lang="en-US" sz="2200" b="0" i="0" u="none" strike="noStrike" dirty="0">
                <a:effectLst/>
              </a:rPr>
              <a:t>This means not only in decision-making on behalf of the organization, but also that </a:t>
            </a:r>
            <a:r>
              <a:rPr lang="en-US" sz="2200" b="1" i="0" u="none" strike="noStrike" dirty="0">
                <a:effectLst/>
              </a:rPr>
              <a:t>a board member may never use information obtained as a member for personal gain</a:t>
            </a:r>
            <a:r>
              <a:rPr lang="en-US" sz="2200" b="0" i="0" u="none" strike="noStrike" dirty="0">
                <a:effectLst/>
              </a:rPr>
              <a:t>. Rather, they must act in the best interest of the organization.</a:t>
            </a:r>
          </a:p>
          <a:p>
            <a:pPr>
              <a:lnSpc>
                <a:spcPct val="100000"/>
              </a:lnSpc>
              <a:spcBef>
                <a:spcPts val="0"/>
              </a:spcBef>
            </a:pPr>
            <a:r>
              <a:rPr lang="en-US" sz="2200" b="0" i="0" u="none" strike="noStrike" dirty="0">
                <a:effectLst/>
              </a:rPr>
              <a:t>Every board member’s compliance with the organization’s policy surrounding conflicts of interest starts with full disclosure of any potential conflicts, to avoid the appearance of impropriety. </a:t>
            </a:r>
          </a:p>
          <a:p>
            <a:pPr>
              <a:lnSpc>
                <a:spcPct val="100000"/>
              </a:lnSpc>
              <a:spcBef>
                <a:spcPts val="0"/>
              </a:spcBef>
            </a:pPr>
            <a:r>
              <a:rPr lang="en-US" sz="2200" b="0" i="0" u="none" strike="noStrike" dirty="0">
                <a:effectLst/>
              </a:rPr>
              <a:t>When a conflict of interest does arise, the affected director has an obligation to recuse himself or herself from participating in the discussion and/or decision.</a:t>
            </a:r>
          </a:p>
        </p:txBody>
      </p:sp>
    </p:spTree>
    <p:extLst>
      <p:ext uri="{BB962C8B-B14F-4D97-AF65-F5344CB8AC3E}">
        <p14:creationId xmlns:p14="http://schemas.microsoft.com/office/powerpoint/2010/main" val="764791001"/>
      </p:ext>
    </p:extLst>
  </p:cSld>
  <p:clrMapOvr>
    <a:masterClrMapping/>
  </p:clrMapOvr>
  <p:transition advClick="0">
    <p:fade/>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52C5580-964B-9ADD-E5F2-4ACCE0C9EF6D}"/>
              </a:ext>
            </a:extLst>
          </p:cNvPr>
          <p:cNvSpPr>
            <a:spLocks noGrp="1"/>
          </p:cNvSpPr>
          <p:nvPr>
            <p:ph type="title"/>
          </p:nvPr>
        </p:nvSpPr>
        <p:spPr>
          <a:xfrm>
            <a:off x="502920" y="294538"/>
            <a:ext cx="7421963" cy="1033669"/>
          </a:xfrm>
        </p:spPr>
        <p:txBody>
          <a:bodyPr>
            <a:normAutofit/>
          </a:bodyPr>
          <a:lstStyle/>
          <a:p>
            <a:r>
              <a:rPr lang="en-US" sz="4000" b="1" dirty="0">
                <a:solidFill>
                  <a:srgbClr val="FFFFFF"/>
                </a:solidFill>
              </a:rPr>
              <a:t>Duty of Obedience</a:t>
            </a:r>
          </a:p>
        </p:txBody>
      </p:sp>
      <p:sp>
        <p:nvSpPr>
          <p:cNvPr id="3" name="Content Placeholder 2">
            <a:extLst>
              <a:ext uri="{FF2B5EF4-FFF2-40B4-BE49-F238E27FC236}">
                <a16:creationId xmlns:a16="http://schemas.microsoft.com/office/drawing/2014/main" id="{4EBBA5BB-3C42-A01B-BF99-B3BE069CA934}"/>
              </a:ext>
            </a:extLst>
          </p:cNvPr>
          <p:cNvSpPr>
            <a:spLocks noGrp="1"/>
          </p:cNvSpPr>
          <p:nvPr>
            <p:ph idx="1"/>
          </p:nvPr>
        </p:nvSpPr>
        <p:spPr>
          <a:xfrm>
            <a:off x="344512" y="1700784"/>
            <a:ext cx="8513049" cy="4248955"/>
          </a:xfrm>
        </p:spPr>
        <p:txBody>
          <a:bodyPr anchor="t" anchorCtr="0">
            <a:noAutofit/>
          </a:bodyPr>
          <a:lstStyle/>
          <a:p>
            <a:pPr>
              <a:lnSpc>
                <a:spcPct val="100000"/>
              </a:lnSpc>
              <a:spcBef>
                <a:spcPts val="600"/>
              </a:spcBef>
              <a:spcAft>
                <a:spcPts val="600"/>
              </a:spcAft>
            </a:pPr>
            <a:r>
              <a:rPr lang="en-US" sz="2400" b="0" i="0" u="none" strike="noStrike" dirty="0">
                <a:effectLst/>
              </a:rPr>
              <a:t>The duty of obedience is about respecting the limits of the board’s power and using that power to help the organization fulfill its mission — while also respecting and obeying the law. The flip side of this is that </a:t>
            </a:r>
            <a:r>
              <a:rPr lang="en-US" sz="2400" b="1" i="0" u="none" strike="noStrike" dirty="0">
                <a:effectLst/>
              </a:rPr>
              <a:t>board members must not act inconsistently with the organization’s mission.</a:t>
            </a:r>
          </a:p>
          <a:p>
            <a:pPr>
              <a:lnSpc>
                <a:spcPct val="100000"/>
              </a:lnSpc>
              <a:spcBef>
                <a:spcPts val="600"/>
              </a:spcBef>
              <a:spcAft>
                <a:spcPts val="600"/>
              </a:spcAft>
            </a:pPr>
            <a:r>
              <a:rPr lang="en-US" sz="2400" b="0" i="0" u="none" strike="noStrike" dirty="0">
                <a:effectLst/>
              </a:rPr>
              <a:t>In other words, directors have a duty to make decisions that serve the purpose of upholding and perpetuating the organization’s mission </a:t>
            </a:r>
            <a:r>
              <a:rPr lang="en-US" sz="2400" dirty="0"/>
              <a:t>–</a:t>
            </a:r>
            <a:r>
              <a:rPr lang="en-US" sz="2400" b="0" i="0" u="none" strike="noStrike" dirty="0">
                <a:effectLst/>
              </a:rPr>
              <a:t> guiding decision-making to help keep the organization on course toward its stated objectives.</a:t>
            </a:r>
          </a:p>
          <a:p>
            <a:pPr>
              <a:lnSpc>
                <a:spcPct val="100000"/>
              </a:lnSpc>
              <a:spcBef>
                <a:spcPts val="600"/>
              </a:spcBef>
              <a:spcAft>
                <a:spcPts val="600"/>
              </a:spcAft>
            </a:pPr>
            <a:r>
              <a:rPr lang="en-US" sz="2400" dirty="0"/>
              <a:t>B</a:t>
            </a:r>
            <a:r>
              <a:rPr lang="en-US" sz="2400" b="0" i="0" u="none" strike="noStrike" dirty="0">
                <a:effectLst/>
              </a:rPr>
              <a:t>oard members need to be ready to question initiatives, investments, or other plans that could degrade or derail </a:t>
            </a:r>
            <a:br>
              <a:rPr lang="en-US" sz="2400" b="0" i="0" u="none" strike="noStrike" dirty="0">
                <a:effectLst/>
              </a:rPr>
            </a:br>
            <a:r>
              <a:rPr lang="en-US" sz="2400" b="0" i="0" u="none" strike="noStrike" dirty="0">
                <a:effectLst/>
              </a:rPr>
              <a:t>the mission.</a:t>
            </a:r>
          </a:p>
        </p:txBody>
      </p:sp>
    </p:spTree>
    <p:extLst>
      <p:ext uri="{BB962C8B-B14F-4D97-AF65-F5344CB8AC3E}">
        <p14:creationId xmlns:p14="http://schemas.microsoft.com/office/powerpoint/2010/main" val="3161219232"/>
      </p:ext>
    </p:extLst>
  </p:cSld>
  <p:clrMapOvr>
    <a:masterClrMapping/>
  </p:clrMapOvr>
  <p:transition advClick="0">
    <p:fade/>
  </p:transition>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DBC8166-481C-4473-95F5-9A5B9073B7F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2">
            <a:extLst>
              <a:ext uri="{FF2B5EF4-FFF2-40B4-BE49-F238E27FC236}">
                <a16:creationId xmlns:a16="http://schemas.microsoft.com/office/drawing/2014/main" id="{A5A5CE6E-90AF-4D43-A014-1F9EC83EB9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bg1"/>
              </a:solidFill>
            </a:endParaRPr>
          </a:p>
        </p:txBody>
      </p:sp>
      <p:sp>
        <p:nvSpPr>
          <p:cNvPr id="2" name="Title 1">
            <a:extLst>
              <a:ext uri="{FF2B5EF4-FFF2-40B4-BE49-F238E27FC236}">
                <a16:creationId xmlns:a16="http://schemas.microsoft.com/office/drawing/2014/main" id="{D6E39A26-1C63-A873-EF37-CDF15041E2A8}"/>
              </a:ext>
            </a:extLst>
          </p:cNvPr>
          <p:cNvSpPr>
            <a:spLocks noGrp="1"/>
          </p:cNvSpPr>
          <p:nvPr>
            <p:ph type="title"/>
          </p:nvPr>
        </p:nvSpPr>
        <p:spPr>
          <a:xfrm>
            <a:off x="400050" y="643467"/>
            <a:ext cx="2442003" cy="5571066"/>
          </a:xfrm>
        </p:spPr>
        <p:txBody>
          <a:bodyPr>
            <a:normAutofit/>
          </a:bodyPr>
          <a:lstStyle/>
          <a:p>
            <a:r>
              <a:rPr lang="en-US" sz="4000" b="1" dirty="0">
                <a:solidFill>
                  <a:srgbClr val="FFFFFF"/>
                </a:solidFill>
              </a:rPr>
              <a:t>What is a Fiduciary?</a:t>
            </a:r>
          </a:p>
        </p:txBody>
      </p:sp>
      <p:graphicFrame>
        <p:nvGraphicFramePr>
          <p:cNvPr id="6" name="Content Placeholder 2">
            <a:extLst>
              <a:ext uri="{FF2B5EF4-FFF2-40B4-BE49-F238E27FC236}">
                <a16:creationId xmlns:a16="http://schemas.microsoft.com/office/drawing/2014/main" id="{2C9C9F55-0769-AB2D-41EB-6DF911C8F995}"/>
              </a:ext>
            </a:extLst>
          </p:cNvPr>
          <p:cNvGraphicFramePr>
            <a:graphicFrameLocks noGrp="1"/>
          </p:cNvGraphicFramePr>
          <p:nvPr>
            <p:ph idx="1"/>
            <p:extLst>
              <p:ext uri="{D42A27DB-BD31-4B8C-83A1-F6EECF244321}">
                <p14:modId xmlns:p14="http://schemas.microsoft.com/office/powerpoint/2010/main" val="534091110"/>
              </p:ext>
            </p:extLst>
          </p:nvPr>
        </p:nvGraphicFramePr>
        <p:xfrm>
          <a:off x="3905730" y="1565911"/>
          <a:ext cx="4718785" cy="45605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3173793"/>
      </p:ext>
    </p:extLst>
  </p:cSld>
  <p:clrMapOvr>
    <a:masterClrMapping/>
  </p:clrMapOvr>
  <p:transition advClick="0">
    <p:fade/>
  </p:transition>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15380" name="Rectangle 15379">
            <a:extLst>
              <a:ext uri="{FF2B5EF4-FFF2-40B4-BE49-F238E27FC236}">
                <a16:creationId xmlns:a16="http://schemas.microsoft.com/office/drawing/2014/main" id="{428D436F-9ACD-4C92-AFC8-C934C527A6A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0" y="0"/>
            <a:ext cx="4572000" cy="6858000"/>
          </a:xfrm>
          <a:prstGeom prst="rect">
            <a:avLst/>
          </a:pr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82" name="Rectangle 15381">
            <a:extLst>
              <a:ext uri="{FF2B5EF4-FFF2-40B4-BE49-F238E27FC236}">
                <a16:creationId xmlns:a16="http://schemas.microsoft.com/office/drawing/2014/main" id="{090538E0-A884-4E60-A6AB-77D830E2FC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0108" y="0"/>
            <a:ext cx="349304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32896E-3390-F5E5-918D-B7693AB75170}"/>
              </a:ext>
            </a:extLst>
          </p:cNvPr>
          <p:cNvSpPr>
            <a:spLocks noGrp="1"/>
          </p:cNvSpPr>
          <p:nvPr>
            <p:ph type="title"/>
          </p:nvPr>
        </p:nvSpPr>
        <p:spPr>
          <a:xfrm>
            <a:off x="1337310" y="1931670"/>
            <a:ext cx="2961304" cy="2811780"/>
          </a:xfrm>
          <a:ln w="25400" cap="sq">
            <a:solidFill>
              <a:srgbClr val="FFFFFF"/>
            </a:solidFill>
            <a:miter lim="800000"/>
          </a:ln>
        </p:spPr>
        <p:txBody>
          <a:bodyPr wrap="square">
            <a:noAutofit/>
          </a:bodyPr>
          <a:lstStyle/>
          <a:p>
            <a:pPr algn="ctr">
              <a:defRPr/>
            </a:pPr>
            <a:r>
              <a:rPr lang="en-US" sz="4000" b="1" dirty="0">
                <a:solidFill>
                  <a:srgbClr val="FFFFFF"/>
                </a:solidFill>
                <a:ea typeface="+mj-ea"/>
                <a:cs typeface="+mj-cs"/>
              </a:rPr>
              <a:t>Role</a:t>
            </a:r>
            <a:br>
              <a:rPr lang="en-US" sz="4000" b="1" dirty="0">
                <a:solidFill>
                  <a:srgbClr val="FFFFFF"/>
                </a:solidFill>
                <a:ea typeface="+mj-ea"/>
                <a:cs typeface="+mj-cs"/>
              </a:rPr>
            </a:br>
            <a:r>
              <a:rPr lang="en-US" sz="4000" b="1" dirty="0">
                <a:solidFill>
                  <a:srgbClr val="FFFFFF"/>
                </a:solidFill>
                <a:ea typeface="+mj-ea"/>
                <a:cs typeface="+mj-cs"/>
              </a:rPr>
              <a:t>of</a:t>
            </a:r>
            <a:br>
              <a:rPr lang="en-US" sz="4000" b="1" dirty="0">
                <a:solidFill>
                  <a:srgbClr val="FFFFFF"/>
                </a:solidFill>
                <a:ea typeface="+mj-ea"/>
                <a:cs typeface="+mj-cs"/>
              </a:rPr>
            </a:br>
            <a:r>
              <a:rPr lang="en-US" sz="4000" b="1" dirty="0">
                <a:solidFill>
                  <a:srgbClr val="FFFFFF"/>
                </a:solidFill>
                <a:ea typeface="+mj-ea"/>
                <a:cs typeface="+mj-cs"/>
              </a:rPr>
              <a:t>the</a:t>
            </a:r>
            <a:br>
              <a:rPr lang="en-US" sz="4000" b="1" dirty="0">
                <a:solidFill>
                  <a:srgbClr val="FFFFFF"/>
                </a:solidFill>
                <a:ea typeface="+mj-ea"/>
                <a:cs typeface="+mj-cs"/>
              </a:rPr>
            </a:br>
            <a:r>
              <a:rPr lang="en-US" sz="4000" b="1" dirty="0">
                <a:solidFill>
                  <a:srgbClr val="FFFFFF"/>
                </a:solidFill>
              </a:rPr>
              <a:t>CEO</a:t>
            </a:r>
            <a:endParaRPr lang="en-US" sz="4000" b="1" dirty="0">
              <a:solidFill>
                <a:srgbClr val="FFFFFF"/>
              </a:solidFill>
              <a:ea typeface="+mj-ea"/>
              <a:cs typeface="+mj-cs"/>
            </a:endParaRPr>
          </a:p>
        </p:txBody>
      </p:sp>
      <p:sp>
        <p:nvSpPr>
          <p:cNvPr id="15384" name="Rectangle 15383">
            <a:extLst>
              <a:ext uri="{FF2B5EF4-FFF2-40B4-BE49-F238E27FC236}">
                <a16:creationId xmlns:a16="http://schemas.microsoft.com/office/drawing/2014/main" id="{DB0D7DD0-1C67-4D4C-9E06-678233DB84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90108" cy="6858000"/>
          </a:xfrm>
          <a:prstGeom prst="rect">
            <a:avLst/>
          </a:pr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62" name="Content Placeholder 2">
            <a:extLst>
              <a:ext uri="{FF2B5EF4-FFF2-40B4-BE49-F238E27FC236}">
                <a16:creationId xmlns:a16="http://schemas.microsoft.com/office/drawing/2014/main" id="{26A9481A-5579-0BF8-401D-EF36B92F91BD}"/>
              </a:ext>
            </a:extLst>
          </p:cNvPr>
          <p:cNvSpPr>
            <a:spLocks noGrp="1"/>
          </p:cNvSpPr>
          <p:nvPr>
            <p:ph sz="half" idx="1"/>
          </p:nvPr>
        </p:nvSpPr>
        <p:spPr>
          <a:xfrm>
            <a:off x="4650796" y="274320"/>
            <a:ext cx="4390334" cy="3186684"/>
          </a:xfrm>
        </p:spPr>
        <p:txBody>
          <a:bodyPr>
            <a:noAutofit/>
          </a:bodyPr>
          <a:lstStyle/>
          <a:p>
            <a:pPr>
              <a:spcBef>
                <a:spcPts val="600"/>
              </a:spcBef>
              <a:spcAft>
                <a:spcPts val="600"/>
              </a:spcAft>
            </a:pPr>
            <a:r>
              <a:rPr lang="en-US" altLang="en-US" sz="2000" dirty="0">
                <a:ea typeface="ＭＳ Ｐゴシック" panose="020B0600070205080204" pitchFamily="34" charset="-128"/>
              </a:rPr>
              <a:t>Representing the organization in negotiations and public events</a:t>
            </a:r>
          </a:p>
          <a:p>
            <a:pPr>
              <a:spcBef>
                <a:spcPts val="600"/>
              </a:spcBef>
              <a:spcAft>
                <a:spcPts val="600"/>
              </a:spcAft>
            </a:pPr>
            <a:r>
              <a:rPr lang="en-US" altLang="en-US" sz="2000" dirty="0">
                <a:ea typeface="ＭＳ Ｐゴシック" panose="020B0600070205080204" pitchFamily="34" charset="-128"/>
              </a:rPr>
              <a:t>Maintaining regulatory liaisons</a:t>
            </a:r>
          </a:p>
          <a:p>
            <a:pPr>
              <a:spcBef>
                <a:spcPts val="600"/>
              </a:spcBef>
              <a:spcAft>
                <a:spcPts val="600"/>
              </a:spcAft>
            </a:pPr>
            <a:r>
              <a:rPr lang="en-US" altLang="en-US" sz="2000" dirty="0">
                <a:ea typeface="ＭＳ Ｐゴシック" panose="020B0600070205080204" pitchFamily="34" charset="-128"/>
              </a:rPr>
              <a:t>Hiring, directing, educating, evaluating, and disciplining staff</a:t>
            </a:r>
          </a:p>
          <a:p>
            <a:pPr>
              <a:spcBef>
                <a:spcPts val="600"/>
              </a:spcBef>
              <a:spcAft>
                <a:spcPts val="600"/>
              </a:spcAft>
            </a:pPr>
            <a:r>
              <a:rPr lang="en-US" altLang="en-US" sz="2000" dirty="0">
                <a:ea typeface="ＭＳ Ｐゴシック" panose="020B0600070205080204" pitchFamily="34" charset="-128"/>
              </a:rPr>
              <a:t>Preparing the annual budget and managing finances</a:t>
            </a:r>
          </a:p>
          <a:p>
            <a:pPr>
              <a:spcBef>
                <a:spcPts val="600"/>
              </a:spcBef>
              <a:spcAft>
                <a:spcPts val="600"/>
              </a:spcAft>
            </a:pPr>
            <a:r>
              <a:rPr lang="en-US" altLang="en-US" sz="2000" dirty="0">
                <a:ea typeface="ＭＳ Ｐゴシック" panose="020B0600070205080204" pitchFamily="34" charset="-128"/>
              </a:rPr>
              <a:t>Overseeing staff and programs</a:t>
            </a:r>
          </a:p>
          <a:p>
            <a:pPr>
              <a:spcBef>
                <a:spcPts val="600"/>
              </a:spcBef>
              <a:spcAft>
                <a:spcPts val="600"/>
              </a:spcAft>
            </a:pPr>
            <a:r>
              <a:rPr lang="en-US" altLang="en-US" sz="2000" dirty="0">
                <a:ea typeface="ＭＳ Ｐゴシック" panose="020B0600070205080204" pitchFamily="34" charset="-128"/>
              </a:rPr>
              <a:t>Planning operations consistent with the board’</a:t>
            </a:r>
            <a:r>
              <a:rPr lang="en-US" altLang="ja-JP" sz="2000" dirty="0">
                <a:ea typeface="ＭＳ Ｐゴシック" panose="020B0600070205080204" pitchFamily="34" charset="-128"/>
              </a:rPr>
              <a:t>s long-term plan</a:t>
            </a:r>
          </a:p>
          <a:p>
            <a:pPr>
              <a:spcBef>
                <a:spcPts val="600"/>
              </a:spcBef>
              <a:spcAft>
                <a:spcPts val="600"/>
              </a:spcAft>
            </a:pPr>
            <a:r>
              <a:rPr lang="en-US" altLang="en-US" sz="2000" dirty="0">
                <a:ea typeface="ＭＳ Ｐゴシック" panose="020B0600070205080204" pitchFamily="34" charset="-128"/>
              </a:rPr>
              <a:t>Reporting to the board on programs </a:t>
            </a:r>
            <a:br>
              <a:rPr lang="en-US" altLang="en-US" sz="2000" dirty="0">
                <a:ea typeface="ＭＳ Ｐゴシック" panose="020B0600070205080204" pitchFamily="34" charset="-128"/>
              </a:rPr>
            </a:br>
            <a:r>
              <a:rPr lang="en-US" altLang="en-US" sz="2000" dirty="0">
                <a:ea typeface="ＭＳ Ｐゴシック" panose="020B0600070205080204" pitchFamily="34" charset="-128"/>
              </a:rPr>
              <a:t>and operations</a:t>
            </a:r>
          </a:p>
          <a:p>
            <a:pPr>
              <a:spcBef>
                <a:spcPts val="600"/>
              </a:spcBef>
              <a:spcAft>
                <a:spcPts val="600"/>
              </a:spcAft>
            </a:pPr>
            <a:r>
              <a:rPr lang="en-US" altLang="en-US" sz="2000" dirty="0">
                <a:ea typeface="ＭＳ Ｐゴシック" panose="020B0600070205080204" pitchFamily="34" charset="-128"/>
              </a:rPr>
              <a:t>Staying abreast of new developments and keeping the board up-to-date</a:t>
            </a:r>
          </a:p>
          <a:p>
            <a:pPr>
              <a:spcBef>
                <a:spcPts val="600"/>
              </a:spcBef>
              <a:spcAft>
                <a:spcPts val="600"/>
              </a:spcAft>
            </a:pPr>
            <a:r>
              <a:rPr lang="en-US" altLang="en-US" sz="2000" dirty="0">
                <a:ea typeface="ＭＳ Ｐゴシック" panose="020B0600070205080204" pitchFamily="34" charset="-128"/>
              </a:rPr>
              <a:t>Remaining current on appropriate </a:t>
            </a:r>
            <a:br>
              <a:rPr lang="en-US" altLang="en-US" sz="2000" dirty="0">
                <a:ea typeface="ＭＳ Ｐゴシック" panose="020B0600070205080204" pitchFamily="34" charset="-128"/>
              </a:rPr>
            </a:br>
            <a:r>
              <a:rPr lang="en-US" altLang="en-US" sz="2000" dirty="0">
                <a:ea typeface="ＭＳ Ｐゴシック" panose="020B0600070205080204" pitchFamily="34" charset="-128"/>
              </a:rPr>
              <a:t>management operations</a:t>
            </a:r>
          </a:p>
          <a:p>
            <a:pPr>
              <a:spcBef>
                <a:spcPts val="600"/>
              </a:spcBef>
              <a:spcAft>
                <a:spcPts val="600"/>
              </a:spcAft>
            </a:pPr>
            <a:r>
              <a:rPr lang="en-US" altLang="en-US" sz="2000" dirty="0">
                <a:ea typeface="ＭＳ Ｐゴシック" panose="020B0600070205080204" pitchFamily="34" charset="-128"/>
              </a:rPr>
              <a:t>Monitoring compliance with federal, state, and local laws/program rules</a:t>
            </a:r>
          </a:p>
        </p:txBody>
      </p:sp>
    </p:spTree>
  </p:cSld>
  <p:clrMapOvr>
    <a:masterClrMapping/>
  </p:clrMapOvr>
  <p:transition advClick="0">
    <p:fade/>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470" name="Rectangle 19469">
            <a:extLst>
              <a:ext uri="{FF2B5EF4-FFF2-40B4-BE49-F238E27FC236}">
                <a16:creationId xmlns:a16="http://schemas.microsoft.com/office/drawing/2014/main"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E182F05-2B32-5138-6373-0B156D703CB1}"/>
              </a:ext>
            </a:extLst>
          </p:cNvPr>
          <p:cNvSpPr>
            <a:spLocks noGrp="1"/>
          </p:cNvSpPr>
          <p:nvPr>
            <p:ph type="title"/>
          </p:nvPr>
        </p:nvSpPr>
        <p:spPr>
          <a:xfrm>
            <a:off x="630936" y="548640"/>
            <a:ext cx="2700645" cy="5431536"/>
          </a:xfrm>
        </p:spPr>
        <p:txBody>
          <a:bodyPr>
            <a:normAutofit/>
          </a:bodyPr>
          <a:lstStyle/>
          <a:p>
            <a:pPr>
              <a:defRPr/>
            </a:pPr>
            <a:r>
              <a:rPr lang="en-US" sz="4000" b="1" dirty="0">
                <a:ea typeface="+mj-ea"/>
                <a:cs typeface="+mj-cs"/>
              </a:rPr>
              <a:t>Seems Pretty Simple, Right?</a:t>
            </a:r>
          </a:p>
        </p:txBody>
      </p:sp>
      <p:sp>
        <p:nvSpPr>
          <p:cNvPr id="19472"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347917" y="3261001"/>
            <a:ext cx="4480560" cy="13716"/>
          </a:xfrm>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 name="connsiteX0" fmla="*/ 0 w 4480560"/>
              <a:gd name="connsiteY0" fmla="*/ 0 h 13716"/>
              <a:gd name="connsiteX1" fmla="*/ 595274 w 4480560"/>
              <a:gd name="connsiteY1" fmla="*/ 0 h 13716"/>
              <a:gd name="connsiteX2" fmla="*/ 1100938 w 4480560"/>
              <a:gd name="connsiteY2" fmla="*/ 0 h 13716"/>
              <a:gd name="connsiteX3" fmla="*/ 1830629 w 4480560"/>
              <a:gd name="connsiteY3" fmla="*/ 0 h 13716"/>
              <a:gd name="connsiteX4" fmla="*/ 2425903 w 4480560"/>
              <a:gd name="connsiteY4" fmla="*/ 0 h 13716"/>
              <a:gd name="connsiteX5" fmla="*/ 3021178 w 4480560"/>
              <a:gd name="connsiteY5" fmla="*/ 0 h 13716"/>
              <a:gd name="connsiteX6" fmla="*/ 3750869 w 4480560"/>
              <a:gd name="connsiteY6" fmla="*/ 0 h 13716"/>
              <a:gd name="connsiteX7" fmla="*/ 4480560 w 4480560"/>
              <a:gd name="connsiteY7" fmla="*/ 0 h 13716"/>
              <a:gd name="connsiteX8" fmla="*/ 4480560 w 4480560"/>
              <a:gd name="connsiteY8" fmla="*/ 13716 h 13716"/>
              <a:gd name="connsiteX9" fmla="*/ 3930091 w 4480560"/>
              <a:gd name="connsiteY9" fmla="*/ 13716 h 13716"/>
              <a:gd name="connsiteX10" fmla="*/ 3290011 w 4480560"/>
              <a:gd name="connsiteY10" fmla="*/ 13716 h 13716"/>
              <a:gd name="connsiteX11" fmla="*/ 2649931 w 4480560"/>
              <a:gd name="connsiteY11" fmla="*/ 13716 h 13716"/>
              <a:gd name="connsiteX12" fmla="*/ 2054657 w 4480560"/>
              <a:gd name="connsiteY12" fmla="*/ 13716 h 13716"/>
              <a:gd name="connsiteX13" fmla="*/ 1324966 w 4480560"/>
              <a:gd name="connsiteY13" fmla="*/ 13716 h 13716"/>
              <a:gd name="connsiteX14" fmla="*/ 595274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574" y="14606"/>
                  <a:pt x="338605" y="-40"/>
                  <a:pt x="595274" y="0"/>
                </a:cubicBezTo>
                <a:cubicBezTo>
                  <a:pt x="856171" y="-2198"/>
                  <a:pt x="863435" y="-13333"/>
                  <a:pt x="1100938" y="0"/>
                </a:cubicBezTo>
                <a:cubicBezTo>
                  <a:pt x="1340270" y="17713"/>
                  <a:pt x="1418448" y="-18893"/>
                  <a:pt x="1651406" y="0"/>
                </a:cubicBezTo>
                <a:cubicBezTo>
                  <a:pt x="1875387" y="1627"/>
                  <a:pt x="2153037" y="22688"/>
                  <a:pt x="2336292" y="0"/>
                </a:cubicBezTo>
                <a:cubicBezTo>
                  <a:pt x="2522206" y="-4211"/>
                  <a:pt x="2718333" y="34959"/>
                  <a:pt x="2931566" y="0"/>
                </a:cubicBezTo>
                <a:cubicBezTo>
                  <a:pt x="3137043" y="-17106"/>
                  <a:pt x="3304331" y="1415"/>
                  <a:pt x="3482035" y="0"/>
                </a:cubicBezTo>
                <a:cubicBezTo>
                  <a:pt x="3649837" y="-24078"/>
                  <a:pt x="4010577" y="-51921"/>
                  <a:pt x="4480560" y="0"/>
                </a:cubicBezTo>
                <a:cubicBezTo>
                  <a:pt x="4480642" y="3611"/>
                  <a:pt x="4480510" y="9346"/>
                  <a:pt x="4480560" y="13716"/>
                </a:cubicBezTo>
                <a:cubicBezTo>
                  <a:pt x="4305601" y="36948"/>
                  <a:pt x="4025154" y="21890"/>
                  <a:pt x="3840480" y="13716"/>
                </a:cubicBezTo>
                <a:cubicBezTo>
                  <a:pt x="3668919" y="-16903"/>
                  <a:pt x="3556555" y="-17246"/>
                  <a:pt x="3290011" y="13716"/>
                </a:cubicBezTo>
                <a:cubicBezTo>
                  <a:pt x="2991827" y="13600"/>
                  <a:pt x="2862038" y="-27094"/>
                  <a:pt x="2560320" y="13716"/>
                </a:cubicBezTo>
                <a:cubicBezTo>
                  <a:pt x="2273396" y="32804"/>
                  <a:pt x="2159701" y="35426"/>
                  <a:pt x="1965046" y="13716"/>
                </a:cubicBezTo>
                <a:cubicBezTo>
                  <a:pt x="1785994" y="24616"/>
                  <a:pt x="1686680" y="47748"/>
                  <a:pt x="1459382" y="13716"/>
                </a:cubicBezTo>
                <a:cubicBezTo>
                  <a:pt x="1260610" y="398"/>
                  <a:pt x="913962" y="26960"/>
                  <a:pt x="774497" y="13716"/>
                </a:cubicBezTo>
                <a:cubicBezTo>
                  <a:pt x="689426" y="-2719"/>
                  <a:pt x="378264" y="1751"/>
                  <a:pt x="0" y="13716"/>
                </a:cubicBezTo>
                <a:cubicBezTo>
                  <a:pt x="-173" y="8371"/>
                  <a:pt x="-387" y="6213"/>
                  <a:pt x="0" y="0"/>
                </a:cubicBezTo>
                <a:close/>
              </a:path>
              <a:path w="4480560" h="13716" stroke="0" extrusionOk="0">
                <a:moveTo>
                  <a:pt x="0" y="0"/>
                </a:moveTo>
                <a:cubicBezTo>
                  <a:pt x="290844" y="5546"/>
                  <a:pt x="318443" y="10543"/>
                  <a:pt x="595274" y="0"/>
                </a:cubicBezTo>
                <a:cubicBezTo>
                  <a:pt x="862223" y="-10630"/>
                  <a:pt x="1008164" y="-6970"/>
                  <a:pt x="1100938" y="0"/>
                </a:cubicBezTo>
                <a:cubicBezTo>
                  <a:pt x="1231751" y="-9052"/>
                  <a:pt x="1563421" y="-55931"/>
                  <a:pt x="1830629" y="0"/>
                </a:cubicBezTo>
                <a:cubicBezTo>
                  <a:pt x="2081843" y="38764"/>
                  <a:pt x="2181743" y="16966"/>
                  <a:pt x="2425903" y="0"/>
                </a:cubicBezTo>
                <a:cubicBezTo>
                  <a:pt x="2657412" y="-20059"/>
                  <a:pt x="2795431" y="8423"/>
                  <a:pt x="3021178" y="0"/>
                </a:cubicBezTo>
                <a:cubicBezTo>
                  <a:pt x="3275119" y="-4749"/>
                  <a:pt x="3480943" y="2522"/>
                  <a:pt x="3750869" y="0"/>
                </a:cubicBezTo>
                <a:cubicBezTo>
                  <a:pt x="4005211" y="16055"/>
                  <a:pt x="4302144" y="-2969"/>
                  <a:pt x="4480560" y="0"/>
                </a:cubicBezTo>
                <a:cubicBezTo>
                  <a:pt x="4480397" y="3458"/>
                  <a:pt x="4481383" y="8632"/>
                  <a:pt x="4480560" y="13716"/>
                </a:cubicBezTo>
                <a:cubicBezTo>
                  <a:pt x="4261480" y="-10003"/>
                  <a:pt x="4206199" y="28529"/>
                  <a:pt x="3930091" y="13716"/>
                </a:cubicBezTo>
                <a:cubicBezTo>
                  <a:pt x="3666932" y="-15474"/>
                  <a:pt x="3493645" y="14804"/>
                  <a:pt x="3290011" y="13716"/>
                </a:cubicBezTo>
                <a:cubicBezTo>
                  <a:pt x="3137078" y="-41032"/>
                  <a:pt x="2894690" y="-17948"/>
                  <a:pt x="2649931" y="13716"/>
                </a:cubicBezTo>
                <a:cubicBezTo>
                  <a:pt x="2413020" y="21294"/>
                  <a:pt x="2225991" y="-10559"/>
                  <a:pt x="2054657" y="13716"/>
                </a:cubicBezTo>
                <a:cubicBezTo>
                  <a:pt x="1886877" y="37541"/>
                  <a:pt x="1548763" y="45390"/>
                  <a:pt x="1324966" y="13716"/>
                </a:cubicBezTo>
                <a:cubicBezTo>
                  <a:pt x="1040995" y="1897"/>
                  <a:pt x="786929" y="-17655"/>
                  <a:pt x="595274" y="13716"/>
                </a:cubicBezTo>
                <a:cubicBezTo>
                  <a:pt x="371401" y="32831"/>
                  <a:pt x="168483" y="23167"/>
                  <a:pt x="0" y="13716"/>
                </a:cubicBezTo>
                <a:cubicBezTo>
                  <a:pt x="-740" y="8467"/>
                  <a:pt x="-279" y="4434"/>
                  <a:pt x="0" y="0"/>
                </a:cubicBezTo>
                <a:close/>
              </a:path>
              <a:path w="4480560" h="13716" fill="none" stroke="0" extrusionOk="0">
                <a:moveTo>
                  <a:pt x="0" y="0"/>
                </a:moveTo>
                <a:cubicBezTo>
                  <a:pt x="254633" y="596"/>
                  <a:pt x="318854" y="8353"/>
                  <a:pt x="595274" y="0"/>
                </a:cubicBezTo>
                <a:cubicBezTo>
                  <a:pt x="857042" y="-2503"/>
                  <a:pt x="863005" y="-13327"/>
                  <a:pt x="1100938" y="0"/>
                </a:cubicBezTo>
                <a:cubicBezTo>
                  <a:pt x="1322315" y="28736"/>
                  <a:pt x="1429801" y="-15572"/>
                  <a:pt x="1651406" y="0"/>
                </a:cubicBezTo>
                <a:cubicBezTo>
                  <a:pt x="1861310" y="20479"/>
                  <a:pt x="2199002" y="36173"/>
                  <a:pt x="2336292" y="0"/>
                </a:cubicBezTo>
                <a:cubicBezTo>
                  <a:pt x="2504451" y="-23230"/>
                  <a:pt x="2735943" y="-3451"/>
                  <a:pt x="2931566" y="0"/>
                </a:cubicBezTo>
                <a:cubicBezTo>
                  <a:pt x="3109081" y="-33272"/>
                  <a:pt x="3310374" y="39503"/>
                  <a:pt x="3482035" y="0"/>
                </a:cubicBezTo>
                <a:cubicBezTo>
                  <a:pt x="3630968" y="-117346"/>
                  <a:pt x="3975789" y="30358"/>
                  <a:pt x="4480560" y="0"/>
                </a:cubicBezTo>
                <a:cubicBezTo>
                  <a:pt x="4480546" y="3532"/>
                  <a:pt x="4481771" y="9530"/>
                  <a:pt x="4480560" y="13716"/>
                </a:cubicBezTo>
                <a:cubicBezTo>
                  <a:pt x="4299745" y="8025"/>
                  <a:pt x="4055484" y="54224"/>
                  <a:pt x="3840480" y="13716"/>
                </a:cubicBezTo>
                <a:cubicBezTo>
                  <a:pt x="3665362" y="14404"/>
                  <a:pt x="3548412" y="6532"/>
                  <a:pt x="3290011" y="13716"/>
                </a:cubicBezTo>
                <a:cubicBezTo>
                  <a:pt x="3037450" y="36923"/>
                  <a:pt x="2862123" y="43167"/>
                  <a:pt x="2560320" y="13716"/>
                </a:cubicBezTo>
                <a:cubicBezTo>
                  <a:pt x="2308793" y="7156"/>
                  <a:pt x="2153402" y="-25971"/>
                  <a:pt x="1965046" y="13716"/>
                </a:cubicBezTo>
                <a:cubicBezTo>
                  <a:pt x="1778601" y="25944"/>
                  <a:pt x="1672011" y="23840"/>
                  <a:pt x="1459382" y="13716"/>
                </a:cubicBezTo>
                <a:cubicBezTo>
                  <a:pt x="1212351" y="-9856"/>
                  <a:pt x="906131" y="12859"/>
                  <a:pt x="774497" y="13716"/>
                </a:cubicBezTo>
                <a:cubicBezTo>
                  <a:pt x="636671" y="-47283"/>
                  <a:pt x="331670" y="1705"/>
                  <a:pt x="0" y="13716"/>
                </a:cubicBezTo>
                <a:cubicBezTo>
                  <a:pt x="-561" y="8546"/>
                  <a:pt x="-377" y="61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273" y="3379"/>
                          <a:pt x="4480768" y="9289"/>
                          <a:pt x="4480560" y="13716"/>
                        </a:cubicBezTo>
                        <a:cubicBezTo>
                          <a:pt x="4314132" y="10352"/>
                          <a:pt x="4028383" y="32060"/>
                          <a:pt x="3840480" y="13716"/>
                        </a:cubicBezTo>
                        <a:cubicBezTo>
                          <a:pt x="3652577" y="-4628"/>
                          <a:pt x="3547615" y="-1724"/>
                          <a:pt x="3290011" y="13716"/>
                        </a:cubicBezTo>
                        <a:cubicBezTo>
                          <a:pt x="3032407" y="29156"/>
                          <a:pt x="2830268" y="4147"/>
                          <a:pt x="2560320" y="13716"/>
                        </a:cubicBezTo>
                        <a:cubicBezTo>
                          <a:pt x="2290372" y="23285"/>
                          <a:pt x="2147422" y="2156"/>
                          <a:pt x="1965046" y="13716"/>
                        </a:cubicBezTo>
                        <a:cubicBezTo>
                          <a:pt x="1782670" y="25276"/>
                          <a:pt x="1689791" y="36108"/>
                          <a:pt x="1459382" y="13716"/>
                        </a:cubicBezTo>
                        <a:cubicBezTo>
                          <a:pt x="1228973" y="-8676"/>
                          <a:pt x="915486" y="31929"/>
                          <a:pt x="774497" y="13716"/>
                        </a:cubicBezTo>
                        <a:cubicBezTo>
                          <a:pt x="633508" y="-4497"/>
                          <a:pt x="361442" y="-15679"/>
                          <a:pt x="0" y="13716"/>
                        </a:cubicBezTo>
                        <a:cubicBezTo>
                          <a:pt x="-362" y="8190"/>
                          <a:pt x="-434" y="6098"/>
                          <a:pt x="0" y="0"/>
                        </a:cubicBezTo>
                        <a:close/>
                      </a:path>
                      <a:path w="4480560" h="13716"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0360" y="3832"/>
                          <a:pt x="4481152" y="9314"/>
                          <a:pt x="4480560" y="13716"/>
                        </a:cubicBezTo>
                        <a:cubicBezTo>
                          <a:pt x="4279652" y="-11422"/>
                          <a:pt x="4200762" y="36994"/>
                          <a:pt x="3930091" y="13716"/>
                        </a:cubicBezTo>
                        <a:cubicBezTo>
                          <a:pt x="3659420" y="-9562"/>
                          <a:pt x="3456052" y="17722"/>
                          <a:pt x="3290011" y="13716"/>
                        </a:cubicBezTo>
                        <a:cubicBezTo>
                          <a:pt x="3123970" y="9710"/>
                          <a:pt x="2882392" y="28246"/>
                          <a:pt x="2649931" y="13716"/>
                        </a:cubicBezTo>
                        <a:cubicBezTo>
                          <a:pt x="2417470" y="-814"/>
                          <a:pt x="2238426" y="2765"/>
                          <a:pt x="2054657" y="13716"/>
                        </a:cubicBezTo>
                        <a:cubicBezTo>
                          <a:pt x="1870888" y="24667"/>
                          <a:pt x="1566368" y="40468"/>
                          <a:pt x="1324966" y="13716"/>
                        </a:cubicBezTo>
                        <a:cubicBezTo>
                          <a:pt x="1083564" y="-13036"/>
                          <a:pt x="787410" y="6374"/>
                          <a:pt x="595274" y="13716"/>
                        </a:cubicBezTo>
                        <a:cubicBezTo>
                          <a:pt x="403138" y="21058"/>
                          <a:pt x="169622" y="5927"/>
                          <a:pt x="0" y="13716"/>
                        </a:cubicBezTo>
                        <a:cubicBezTo>
                          <a:pt x="-475" y="8699"/>
                          <a:pt x="-565" y="4408"/>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458" name="Content Placeholder 2">
            <a:extLst>
              <a:ext uri="{FF2B5EF4-FFF2-40B4-BE49-F238E27FC236}">
                <a16:creationId xmlns:a16="http://schemas.microsoft.com/office/drawing/2014/main" id="{42040B48-F904-6248-C438-331DDBAC8545}"/>
              </a:ext>
            </a:extLst>
          </p:cNvPr>
          <p:cNvSpPr>
            <a:spLocks noGrp="1"/>
          </p:cNvSpPr>
          <p:nvPr>
            <p:ph idx="1"/>
          </p:nvPr>
        </p:nvSpPr>
        <p:spPr>
          <a:xfrm>
            <a:off x="3844813" y="1503065"/>
            <a:ext cx="4668251" cy="4480561"/>
          </a:xfrm>
        </p:spPr>
        <p:txBody>
          <a:bodyPr anchor="ctr">
            <a:normAutofit/>
          </a:bodyPr>
          <a:lstStyle/>
          <a:p>
            <a:pPr marL="0" indent="0">
              <a:buNone/>
              <a:defRPr/>
            </a:pPr>
            <a:r>
              <a:rPr lang="en-US" sz="3200" dirty="0">
                <a:latin typeface="Calibri" charset="0"/>
              </a:rPr>
              <a:t>The slippery slope </a:t>
            </a:r>
            <a:br>
              <a:rPr lang="en-US" sz="3200" dirty="0">
                <a:latin typeface="Calibri" charset="0"/>
              </a:rPr>
            </a:br>
            <a:r>
              <a:rPr lang="en-US" sz="3200" dirty="0">
                <a:latin typeface="Calibri" charset="0"/>
              </a:rPr>
              <a:t>of complacency…</a:t>
            </a:r>
          </a:p>
          <a:p>
            <a:pPr>
              <a:defRPr/>
            </a:pPr>
            <a:endParaRPr lang="en-US" sz="3200" dirty="0">
              <a:latin typeface="Calibri" charset="0"/>
            </a:endParaRPr>
          </a:p>
          <a:p>
            <a:pPr marL="0" indent="0">
              <a:buFontTx/>
              <a:buNone/>
              <a:defRPr/>
            </a:pPr>
            <a:endParaRPr lang="en-US" sz="3200" dirty="0">
              <a:latin typeface="Calibri" charset="0"/>
            </a:endParaRPr>
          </a:p>
        </p:txBody>
      </p:sp>
      <p:pic>
        <p:nvPicPr>
          <p:cNvPr id="3" name="Picture 2" descr="Logo&#10;&#10;Description automatically generated">
            <a:extLst>
              <a:ext uri="{FF2B5EF4-FFF2-40B4-BE49-F238E27FC236}">
                <a16:creationId xmlns:a16="http://schemas.microsoft.com/office/drawing/2014/main" id="{3D3C235B-33E0-E6A9-13B1-800A0C6D4C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6068" y="6140107"/>
            <a:ext cx="1199707" cy="593973"/>
          </a:xfrm>
          <a:prstGeom prst="rect">
            <a:avLst/>
          </a:prstGeom>
        </p:spPr>
      </p:pic>
    </p:spTree>
  </p:cSld>
  <p:clrMapOvr>
    <a:masterClrMapping/>
  </p:clrMapOvr>
  <p:transition advClick="0">
    <p:fade/>
  </p:transition>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590" name="Rectangle 24589">
            <a:extLst>
              <a:ext uri="{FF2B5EF4-FFF2-40B4-BE49-F238E27FC236}">
                <a16:creationId xmlns:a16="http://schemas.microsoft.com/office/drawing/2014/main" id="{2C61293E-6EBE-43EF-A52C-9BEBFD7679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999C907-1B63-CBDF-E3B4-0D61923513CB}"/>
              </a:ext>
            </a:extLst>
          </p:cNvPr>
          <p:cNvSpPr>
            <a:spLocks noGrp="1"/>
          </p:cNvSpPr>
          <p:nvPr>
            <p:ph type="title"/>
          </p:nvPr>
        </p:nvSpPr>
        <p:spPr>
          <a:xfrm>
            <a:off x="3973321" y="546354"/>
            <a:ext cx="4917291" cy="1783080"/>
          </a:xfrm>
        </p:spPr>
        <p:txBody>
          <a:bodyPr anchor="b">
            <a:noAutofit/>
          </a:bodyPr>
          <a:lstStyle/>
          <a:p>
            <a:pPr>
              <a:defRPr/>
            </a:pPr>
            <a:r>
              <a:rPr lang="en-US" sz="4000" b="1" dirty="0">
                <a:ea typeface="+mj-ea"/>
                <a:cs typeface="+mj-cs"/>
              </a:rPr>
              <a:t>Deadly Sin No. 1</a:t>
            </a:r>
            <a:br>
              <a:rPr lang="en-US" sz="4000" b="1" dirty="0">
                <a:ea typeface="+mj-ea"/>
                <a:cs typeface="+mj-cs"/>
              </a:rPr>
            </a:br>
            <a:r>
              <a:rPr lang="en-US" sz="4000" b="1" i="1" dirty="0">
                <a:ea typeface="+mj-ea"/>
                <a:cs typeface="+mj-cs"/>
              </a:rPr>
              <a:t>Over-Reliance on Treasurer or </a:t>
            </a:r>
            <a:br>
              <a:rPr lang="en-US" sz="4000" b="1" i="1" dirty="0">
                <a:ea typeface="+mj-ea"/>
                <a:cs typeface="+mj-cs"/>
              </a:rPr>
            </a:br>
            <a:r>
              <a:rPr lang="en-US" sz="4000" b="1" i="1" dirty="0">
                <a:ea typeface="+mj-ea"/>
                <a:cs typeface="+mj-cs"/>
              </a:rPr>
              <a:t>Finance Committee</a:t>
            </a:r>
          </a:p>
        </p:txBody>
      </p:sp>
      <p:pic>
        <p:nvPicPr>
          <p:cNvPr id="24586" name="Picture 24585" descr="Pen placed on top of a signature line">
            <a:extLst>
              <a:ext uri="{FF2B5EF4-FFF2-40B4-BE49-F238E27FC236}">
                <a16:creationId xmlns:a16="http://schemas.microsoft.com/office/drawing/2014/main" id="{B8349329-706D-B743-DBA5-57FC897E9C28}"/>
              </a:ext>
            </a:extLst>
          </p:cNvPr>
          <p:cNvPicPr>
            <a:picLocks noChangeAspect="1"/>
          </p:cNvPicPr>
          <p:nvPr/>
        </p:nvPicPr>
        <p:blipFill rotWithShape="1">
          <a:blip r:embed="rId3"/>
          <a:srcRect l="57948" r="8054" b="-1"/>
          <a:stretch/>
        </p:blipFill>
        <p:spPr>
          <a:xfrm>
            <a:off x="20" y="10"/>
            <a:ext cx="3492988"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24592"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3321" y="2374947"/>
            <a:ext cx="3182692" cy="18288"/>
          </a:xfrm>
          <a:custGeom>
            <a:avLst/>
            <a:gdLst>
              <a:gd name="connsiteX0" fmla="*/ 0 w 3182692"/>
              <a:gd name="connsiteY0" fmla="*/ 0 h 18288"/>
              <a:gd name="connsiteX1" fmla="*/ 636538 w 3182692"/>
              <a:gd name="connsiteY1" fmla="*/ 0 h 18288"/>
              <a:gd name="connsiteX2" fmla="*/ 1273077 w 3182692"/>
              <a:gd name="connsiteY2" fmla="*/ 0 h 18288"/>
              <a:gd name="connsiteX3" fmla="*/ 1909615 w 3182692"/>
              <a:gd name="connsiteY3" fmla="*/ 0 h 18288"/>
              <a:gd name="connsiteX4" fmla="*/ 2482500 w 3182692"/>
              <a:gd name="connsiteY4" fmla="*/ 0 h 18288"/>
              <a:gd name="connsiteX5" fmla="*/ 3182692 w 3182692"/>
              <a:gd name="connsiteY5" fmla="*/ 0 h 18288"/>
              <a:gd name="connsiteX6" fmla="*/ 3182692 w 3182692"/>
              <a:gd name="connsiteY6" fmla="*/ 18288 h 18288"/>
              <a:gd name="connsiteX7" fmla="*/ 2609807 w 3182692"/>
              <a:gd name="connsiteY7" fmla="*/ 18288 h 18288"/>
              <a:gd name="connsiteX8" fmla="*/ 2068750 w 3182692"/>
              <a:gd name="connsiteY8" fmla="*/ 18288 h 18288"/>
              <a:gd name="connsiteX9" fmla="*/ 1432211 w 3182692"/>
              <a:gd name="connsiteY9" fmla="*/ 18288 h 18288"/>
              <a:gd name="connsiteX10" fmla="*/ 859327 w 3182692"/>
              <a:gd name="connsiteY10" fmla="*/ 18288 h 18288"/>
              <a:gd name="connsiteX11" fmla="*/ 0 w 3182692"/>
              <a:gd name="connsiteY11" fmla="*/ 18288 h 18288"/>
              <a:gd name="connsiteX12" fmla="*/ 0 w 3182692"/>
              <a:gd name="connsiteY12" fmla="*/ 0 h 18288"/>
              <a:gd name="connsiteX0" fmla="*/ 0 w 3182692"/>
              <a:gd name="connsiteY0" fmla="*/ 0 h 18288"/>
              <a:gd name="connsiteX1" fmla="*/ 572885 w 3182692"/>
              <a:gd name="connsiteY1" fmla="*/ 0 h 18288"/>
              <a:gd name="connsiteX2" fmla="*/ 1113942 w 3182692"/>
              <a:gd name="connsiteY2" fmla="*/ 0 h 18288"/>
              <a:gd name="connsiteX3" fmla="*/ 1686827 w 3182692"/>
              <a:gd name="connsiteY3" fmla="*/ 0 h 18288"/>
              <a:gd name="connsiteX4" fmla="*/ 2323365 w 3182692"/>
              <a:gd name="connsiteY4" fmla="*/ 0 h 18288"/>
              <a:gd name="connsiteX5" fmla="*/ 3182692 w 3182692"/>
              <a:gd name="connsiteY5" fmla="*/ 0 h 18288"/>
              <a:gd name="connsiteX6" fmla="*/ 3182692 w 3182692"/>
              <a:gd name="connsiteY6" fmla="*/ 18288 h 18288"/>
              <a:gd name="connsiteX7" fmla="*/ 2546154 w 3182692"/>
              <a:gd name="connsiteY7" fmla="*/ 18288 h 18288"/>
              <a:gd name="connsiteX8" fmla="*/ 1845961 w 3182692"/>
              <a:gd name="connsiteY8" fmla="*/ 18288 h 18288"/>
              <a:gd name="connsiteX9" fmla="*/ 1304904 w 3182692"/>
              <a:gd name="connsiteY9" fmla="*/ 18288 h 18288"/>
              <a:gd name="connsiteX10" fmla="*/ 604711 w 3182692"/>
              <a:gd name="connsiteY10" fmla="*/ 18288 h 18288"/>
              <a:gd name="connsiteX11" fmla="*/ 0 w 3182692"/>
              <a:gd name="connsiteY11" fmla="*/ 18288 h 18288"/>
              <a:gd name="connsiteX12" fmla="*/ 0 w 3182692"/>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2" h="18288" fill="none" extrusionOk="0">
                <a:moveTo>
                  <a:pt x="0" y="0"/>
                </a:moveTo>
                <a:cubicBezTo>
                  <a:pt x="225870" y="33585"/>
                  <a:pt x="418138" y="17639"/>
                  <a:pt x="636538" y="0"/>
                </a:cubicBezTo>
                <a:cubicBezTo>
                  <a:pt x="865372" y="-3887"/>
                  <a:pt x="1010746" y="-18166"/>
                  <a:pt x="1273077" y="0"/>
                </a:cubicBezTo>
                <a:cubicBezTo>
                  <a:pt x="1527846" y="-24408"/>
                  <a:pt x="1703704" y="-36055"/>
                  <a:pt x="1909615" y="0"/>
                </a:cubicBezTo>
                <a:cubicBezTo>
                  <a:pt x="2119487" y="1667"/>
                  <a:pt x="2200543" y="-19343"/>
                  <a:pt x="2482500" y="0"/>
                </a:cubicBezTo>
                <a:cubicBezTo>
                  <a:pt x="2736775" y="57438"/>
                  <a:pt x="2997998" y="-48885"/>
                  <a:pt x="3182692" y="0"/>
                </a:cubicBezTo>
                <a:cubicBezTo>
                  <a:pt x="3182658" y="4844"/>
                  <a:pt x="3182282" y="11009"/>
                  <a:pt x="3182692" y="18288"/>
                </a:cubicBezTo>
                <a:cubicBezTo>
                  <a:pt x="2944477" y="15825"/>
                  <a:pt x="2868931" y="12370"/>
                  <a:pt x="2609807" y="18288"/>
                </a:cubicBezTo>
                <a:cubicBezTo>
                  <a:pt x="2341556" y="6193"/>
                  <a:pt x="2324113" y="22706"/>
                  <a:pt x="2068750" y="18288"/>
                </a:cubicBezTo>
                <a:cubicBezTo>
                  <a:pt x="1817163" y="7852"/>
                  <a:pt x="1716254" y="25979"/>
                  <a:pt x="1432211" y="18288"/>
                </a:cubicBezTo>
                <a:cubicBezTo>
                  <a:pt x="1164747" y="-28137"/>
                  <a:pt x="993140" y="27575"/>
                  <a:pt x="859327" y="18288"/>
                </a:cubicBezTo>
                <a:cubicBezTo>
                  <a:pt x="750703" y="-24974"/>
                  <a:pt x="236193" y="38731"/>
                  <a:pt x="0" y="18288"/>
                </a:cubicBezTo>
                <a:cubicBezTo>
                  <a:pt x="-649" y="11698"/>
                  <a:pt x="663" y="5413"/>
                  <a:pt x="0" y="0"/>
                </a:cubicBezTo>
                <a:close/>
              </a:path>
              <a:path w="3182692" h="18288" stroke="0" extrusionOk="0">
                <a:moveTo>
                  <a:pt x="0" y="0"/>
                </a:moveTo>
                <a:cubicBezTo>
                  <a:pt x="224421" y="-39331"/>
                  <a:pt x="418777" y="11439"/>
                  <a:pt x="572885" y="0"/>
                </a:cubicBezTo>
                <a:cubicBezTo>
                  <a:pt x="750333" y="-6388"/>
                  <a:pt x="940592" y="15806"/>
                  <a:pt x="1113942" y="0"/>
                </a:cubicBezTo>
                <a:cubicBezTo>
                  <a:pt x="1322785" y="-1777"/>
                  <a:pt x="1505363" y="28230"/>
                  <a:pt x="1686827" y="0"/>
                </a:cubicBezTo>
                <a:cubicBezTo>
                  <a:pt x="1853304" y="1595"/>
                  <a:pt x="2194652" y="-1232"/>
                  <a:pt x="2323365" y="0"/>
                </a:cubicBezTo>
                <a:cubicBezTo>
                  <a:pt x="2488732" y="36406"/>
                  <a:pt x="2902093" y="-40336"/>
                  <a:pt x="3182692" y="0"/>
                </a:cubicBezTo>
                <a:cubicBezTo>
                  <a:pt x="3182167" y="5049"/>
                  <a:pt x="3182885" y="12044"/>
                  <a:pt x="3182692" y="18288"/>
                </a:cubicBezTo>
                <a:cubicBezTo>
                  <a:pt x="3012563" y="-37820"/>
                  <a:pt x="2765409" y="35618"/>
                  <a:pt x="2546154" y="18288"/>
                </a:cubicBezTo>
                <a:cubicBezTo>
                  <a:pt x="2333381" y="13914"/>
                  <a:pt x="2154438" y="9838"/>
                  <a:pt x="1845961" y="18288"/>
                </a:cubicBezTo>
                <a:cubicBezTo>
                  <a:pt x="1531509" y="33812"/>
                  <a:pt x="1456631" y="-6606"/>
                  <a:pt x="1304904" y="18288"/>
                </a:cubicBezTo>
                <a:cubicBezTo>
                  <a:pt x="1168344" y="36351"/>
                  <a:pt x="928499" y="15047"/>
                  <a:pt x="604711" y="18288"/>
                </a:cubicBezTo>
                <a:cubicBezTo>
                  <a:pt x="285438" y="38007"/>
                  <a:pt x="116029" y="-22204"/>
                  <a:pt x="0" y="18288"/>
                </a:cubicBezTo>
                <a:cubicBezTo>
                  <a:pt x="-39" y="12511"/>
                  <a:pt x="-381" y="8039"/>
                  <a:pt x="0" y="0"/>
                </a:cubicBezTo>
                <a:close/>
              </a:path>
              <a:path w="3182692" h="18288" fill="none" stroke="0" extrusionOk="0">
                <a:moveTo>
                  <a:pt x="0" y="0"/>
                </a:moveTo>
                <a:cubicBezTo>
                  <a:pt x="245832" y="29445"/>
                  <a:pt x="388924" y="-28919"/>
                  <a:pt x="636538" y="0"/>
                </a:cubicBezTo>
                <a:cubicBezTo>
                  <a:pt x="854919" y="4634"/>
                  <a:pt x="991654" y="8864"/>
                  <a:pt x="1273077" y="0"/>
                </a:cubicBezTo>
                <a:cubicBezTo>
                  <a:pt x="1566644" y="-14667"/>
                  <a:pt x="1666526" y="3717"/>
                  <a:pt x="1909615" y="0"/>
                </a:cubicBezTo>
                <a:cubicBezTo>
                  <a:pt x="2138795" y="27220"/>
                  <a:pt x="2225506" y="-13892"/>
                  <a:pt x="2482500" y="0"/>
                </a:cubicBezTo>
                <a:cubicBezTo>
                  <a:pt x="2775583" y="32183"/>
                  <a:pt x="3003218" y="-43687"/>
                  <a:pt x="3182692" y="0"/>
                </a:cubicBezTo>
                <a:cubicBezTo>
                  <a:pt x="3183006" y="4158"/>
                  <a:pt x="3181713" y="12539"/>
                  <a:pt x="3182692" y="18288"/>
                </a:cubicBezTo>
                <a:cubicBezTo>
                  <a:pt x="2959845" y="25574"/>
                  <a:pt x="2868929" y="24980"/>
                  <a:pt x="2609807" y="18288"/>
                </a:cubicBezTo>
                <a:cubicBezTo>
                  <a:pt x="2341405" y="5992"/>
                  <a:pt x="2328488" y="20436"/>
                  <a:pt x="2068750" y="18288"/>
                </a:cubicBezTo>
                <a:cubicBezTo>
                  <a:pt x="1816113" y="2395"/>
                  <a:pt x="1699345" y="36855"/>
                  <a:pt x="1432211" y="18288"/>
                </a:cubicBezTo>
                <a:cubicBezTo>
                  <a:pt x="1148381" y="-28184"/>
                  <a:pt x="987622" y="2403"/>
                  <a:pt x="859327" y="18288"/>
                </a:cubicBezTo>
                <a:cubicBezTo>
                  <a:pt x="743387" y="37422"/>
                  <a:pt x="194182" y="18789"/>
                  <a:pt x="0" y="18288"/>
                </a:cubicBezTo>
                <a:cubicBezTo>
                  <a:pt x="20" y="11469"/>
                  <a:pt x="-29" y="5154"/>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xmlns="" sd="2727557108">
                  <a:custGeom>
                    <a:avLst/>
                    <a:gdLst>
                      <a:gd name="connsiteX0" fmla="*/ 0 w 3182692"/>
                      <a:gd name="connsiteY0" fmla="*/ 0 h 18288"/>
                      <a:gd name="connsiteX1" fmla="*/ 636538 w 3182692"/>
                      <a:gd name="connsiteY1" fmla="*/ 0 h 18288"/>
                      <a:gd name="connsiteX2" fmla="*/ 1273077 w 3182692"/>
                      <a:gd name="connsiteY2" fmla="*/ 0 h 18288"/>
                      <a:gd name="connsiteX3" fmla="*/ 1909615 w 3182692"/>
                      <a:gd name="connsiteY3" fmla="*/ 0 h 18288"/>
                      <a:gd name="connsiteX4" fmla="*/ 2482500 w 3182692"/>
                      <a:gd name="connsiteY4" fmla="*/ 0 h 18288"/>
                      <a:gd name="connsiteX5" fmla="*/ 3182692 w 3182692"/>
                      <a:gd name="connsiteY5" fmla="*/ 0 h 18288"/>
                      <a:gd name="connsiteX6" fmla="*/ 3182692 w 3182692"/>
                      <a:gd name="connsiteY6" fmla="*/ 18288 h 18288"/>
                      <a:gd name="connsiteX7" fmla="*/ 2609807 w 3182692"/>
                      <a:gd name="connsiteY7" fmla="*/ 18288 h 18288"/>
                      <a:gd name="connsiteX8" fmla="*/ 2068750 w 3182692"/>
                      <a:gd name="connsiteY8" fmla="*/ 18288 h 18288"/>
                      <a:gd name="connsiteX9" fmla="*/ 1432211 w 3182692"/>
                      <a:gd name="connsiteY9" fmla="*/ 18288 h 18288"/>
                      <a:gd name="connsiteX10" fmla="*/ 859327 w 3182692"/>
                      <a:gd name="connsiteY10" fmla="*/ 18288 h 18288"/>
                      <a:gd name="connsiteX11" fmla="*/ 0 w 3182692"/>
                      <a:gd name="connsiteY11" fmla="*/ 18288 h 18288"/>
                      <a:gd name="connsiteX12" fmla="*/ 0 w 3182692"/>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2" h="18288" fill="none" extrusionOk="0">
                        <a:moveTo>
                          <a:pt x="0" y="0"/>
                        </a:moveTo>
                        <a:cubicBezTo>
                          <a:pt x="253588" y="25878"/>
                          <a:pt x="409323" y="-5359"/>
                          <a:pt x="636538" y="0"/>
                        </a:cubicBezTo>
                        <a:cubicBezTo>
                          <a:pt x="863753" y="5359"/>
                          <a:pt x="1007727" y="-28"/>
                          <a:pt x="1273077" y="0"/>
                        </a:cubicBezTo>
                        <a:cubicBezTo>
                          <a:pt x="1538427" y="28"/>
                          <a:pt x="1698640" y="-12775"/>
                          <a:pt x="1909615" y="0"/>
                        </a:cubicBezTo>
                        <a:cubicBezTo>
                          <a:pt x="2120590" y="12775"/>
                          <a:pt x="2210293" y="-21823"/>
                          <a:pt x="2482500" y="0"/>
                        </a:cubicBezTo>
                        <a:cubicBezTo>
                          <a:pt x="2754708" y="21823"/>
                          <a:pt x="3004133" y="-28750"/>
                          <a:pt x="3182692" y="0"/>
                        </a:cubicBezTo>
                        <a:cubicBezTo>
                          <a:pt x="3183134" y="4516"/>
                          <a:pt x="3181865" y="12266"/>
                          <a:pt x="3182692" y="18288"/>
                        </a:cubicBezTo>
                        <a:cubicBezTo>
                          <a:pt x="2947402" y="22440"/>
                          <a:pt x="2876226" y="27191"/>
                          <a:pt x="2609807" y="18288"/>
                        </a:cubicBezTo>
                        <a:cubicBezTo>
                          <a:pt x="2343389" y="9385"/>
                          <a:pt x="2326689" y="25579"/>
                          <a:pt x="2068750" y="18288"/>
                        </a:cubicBezTo>
                        <a:cubicBezTo>
                          <a:pt x="1810811" y="10997"/>
                          <a:pt x="1713836" y="48219"/>
                          <a:pt x="1432211" y="18288"/>
                        </a:cubicBezTo>
                        <a:cubicBezTo>
                          <a:pt x="1150586" y="-11643"/>
                          <a:pt x="982765" y="3747"/>
                          <a:pt x="859327" y="18288"/>
                        </a:cubicBezTo>
                        <a:cubicBezTo>
                          <a:pt x="735889" y="32829"/>
                          <a:pt x="254183" y="35231"/>
                          <a:pt x="0" y="18288"/>
                        </a:cubicBezTo>
                        <a:cubicBezTo>
                          <a:pt x="-306" y="11477"/>
                          <a:pt x="485" y="4355"/>
                          <a:pt x="0" y="0"/>
                        </a:cubicBezTo>
                        <a:close/>
                      </a:path>
                      <a:path w="3182692" h="18288" stroke="0" extrusionOk="0">
                        <a:moveTo>
                          <a:pt x="0" y="0"/>
                        </a:moveTo>
                        <a:cubicBezTo>
                          <a:pt x="243108" y="-22426"/>
                          <a:pt x="387854" y="22949"/>
                          <a:pt x="572885" y="0"/>
                        </a:cubicBezTo>
                        <a:cubicBezTo>
                          <a:pt x="757916" y="-22949"/>
                          <a:pt x="923707" y="6797"/>
                          <a:pt x="1113942" y="0"/>
                        </a:cubicBezTo>
                        <a:cubicBezTo>
                          <a:pt x="1304177" y="-6797"/>
                          <a:pt x="1495991" y="20627"/>
                          <a:pt x="1686827" y="0"/>
                        </a:cubicBezTo>
                        <a:cubicBezTo>
                          <a:pt x="1877663" y="-20627"/>
                          <a:pt x="2170182" y="-20672"/>
                          <a:pt x="2323365" y="0"/>
                        </a:cubicBezTo>
                        <a:cubicBezTo>
                          <a:pt x="2476548" y="20672"/>
                          <a:pt x="2919164" y="6097"/>
                          <a:pt x="3182692" y="0"/>
                        </a:cubicBezTo>
                        <a:cubicBezTo>
                          <a:pt x="3183269" y="4624"/>
                          <a:pt x="3183511" y="11191"/>
                          <a:pt x="3182692" y="18288"/>
                        </a:cubicBezTo>
                        <a:cubicBezTo>
                          <a:pt x="3026065" y="-10849"/>
                          <a:pt x="2775006" y="23067"/>
                          <a:pt x="2546154" y="18288"/>
                        </a:cubicBezTo>
                        <a:cubicBezTo>
                          <a:pt x="2317302" y="13509"/>
                          <a:pt x="2168173" y="-8513"/>
                          <a:pt x="1845961" y="18288"/>
                        </a:cubicBezTo>
                        <a:cubicBezTo>
                          <a:pt x="1523749" y="45089"/>
                          <a:pt x="1450078" y="-844"/>
                          <a:pt x="1304904" y="18288"/>
                        </a:cubicBezTo>
                        <a:cubicBezTo>
                          <a:pt x="1159730" y="37420"/>
                          <a:pt x="942635" y="-10021"/>
                          <a:pt x="604711" y="18288"/>
                        </a:cubicBezTo>
                        <a:cubicBezTo>
                          <a:pt x="266787" y="46597"/>
                          <a:pt x="141927" y="-8395"/>
                          <a:pt x="0" y="18288"/>
                        </a:cubicBezTo>
                        <a:cubicBezTo>
                          <a:pt x="-171" y="12755"/>
                          <a:pt x="-690" y="7930"/>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577" name="Content Placeholder 2">
            <a:extLst>
              <a:ext uri="{FF2B5EF4-FFF2-40B4-BE49-F238E27FC236}">
                <a16:creationId xmlns:a16="http://schemas.microsoft.com/office/drawing/2014/main" id="{42D5C643-3278-25A6-ACE3-A65085E7D4FF}"/>
              </a:ext>
            </a:extLst>
          </p:cNvPr>
          <p:cNvSpPr>
            <a:spLocks noGrp="1"/>
          </p:cNvSpPr>
          <p:nvPr>
            <p:ph idx="1"/>
          </p:nvPr>
        </p:nvSpPr>
        <p:spPr>
          <a:xfrm>
            <a:off x="3973321" y="2706624"/>
            <a:ext cx="4917291" cy="3483864"/>
          </a:xfrm>
        </p:spPr>
        <p:txBody>
          <a:bodyPr>
            <a:noAutofit/>
          </a:bodyPr>
          <a:lstStyle/>
          <a:p>
            <a:pPr>
              <a:lnSpc>
                <a:spcPct val="100000"/>
              </a:lnSpc>
              <a:spcBef>
                <a:spcPts val="600"/>
              </a:spcBef>
              <a:spcAft>
                <a:spcPts val="600"/>
              </a:spcAft>
            </a:pPr>
            <a:r>
              <a:rPr lang="en-US" altLang="en-US" sz="2400" dirty="0">
                <a:ea typeface="ＭＳ Ｐゴシック" panose="020B0600070205080204" pitchFamily="34" charset="-128"/>
              </a:rPr>
              <a:t>Understand your financial statement</a:t>
            </a:r>
          </a:p>
          <a:p>
            <a:pPr>
              <a:lnSpc>
                <a:spcPct val="100000"/>
              </a:lnSpc>
              <a:spcBef>
                <a:spcPts val="600"/>
              </a:spcBef>
              <a:spcAft>
                <a:spcPts val="600"/>
              </a:spcAft>
            </a:pPr>
            <a:r>
              <a:rPr lang="en-US" altLang="en-US" sz="2400" dirty="0">
                <a:ea typeface="ＭＳ Ｐゴシック" panose="020B0600070205080204" pitchFamily="34" charset="-128"/>
              </a:rPr>
              <a:t>Ask questions when you </a:t>
            </a:r>
            <a:br>
              <a:rPr lang="en-US" altLang="en-US" sz="2400" dirty="0">
                <a:ea typeface="ＭＳ Ｐゴシック" panose="020B0600070205080204" pitchFamily="34" charset="-128"/>
              </a:rPr>
            </a:br>
            <a:r>
              <a:rPr lang="en-US" altLang="en-US" sz="2400" dirty="0">
                <a:ea typeface="ＭＳ Ｐゴシック" panose="020B0600070205080204" pitchFamily="34" charset="-128"/>
              </a:rPr>
              <a:t>don’</a:t>
            </a:r>
            <a:r>
              <a:rPr lang="en-US" altLang="ja-JP" sz="2400" dirty="0">
                <a:ea typeface="ＭＳ Ｐゴシック" panose="020B0600070205080204" pitchFamily="34" charset="-128"/>
              </a:rPr>
              <a:t>t understand</a:t>
            </a:r>
          </a:p>
          <a:p>
            <a:pPr>
              <a:lnSpc>
                <a:spcPct val="100000"/>
              </a:lnSpc>
              <a:spcBef>
                <a:spcPts val="600"/>
              </a:spcBef>
              <a:spcAft>
                <a:spcPts val="600"/>
              </a:spcAft>
            </a:pPr>
            <a:r>
              <a:rPr lang="en-US" altLang="en-US" sz="2400" dirty="0">
                <a:ea typeface="ＭＳ Ｐゴシック" panose="020B0600070205080204" pitchFamily="34" charset="-128"/>
              </a:rPr>
              <a:t>Ask for a one-on-one session </a:t>
            </a:r>
            <a:br>
              <a:rPr lang="en-US" altLang="en-US" sz="2400" dirty="0">
                <a:ea typeface="ＭＳ Ｐゴシック" panose="020B0600070205080204" pitchFamily="34" charset="-128"/>
              </a:rPr>
            </a:br>
            <a:r>
              <a:rPr lang="en-US" altLang="en-US" sz="2400" dirty="0">
                <a:ea typeface="ＭＳ Ｐゴシック" panose="020B0600070205080204" pitchFamily="34" charset="-128"/>
              </a:rPr>
              <a:t>if needed</a:t>
            </a:r>
          </a:p>
          <a:p>
            <a:pPr>
              <a:lnSpc>
                <a:spcPct val="100000"/>
              </a:lnSpc>
              <a:spcBef>
                <a:spcPts val="600"/>
              </a:spcBef>
              <a:spcAft>
                <a:spcPts val="600"/>
              </a:spcAft>
            </a:pPr>
            <a:r>
              <a:rPr lang="en-US" altLang="en-US" sz="2400" dirty="0">
                <a:ea typeface="ＭＳ Ｐゴシック" panose="020B0600070205080204" pitchFamily="34" charset="-128"/>
              </a:rPr>
              <a:t>No question is </a:t>
            </a:r>
            <a:r>
              <a:rPr lang="en-US" altLang="ja-JP" sz="2400" dirty="0">
                <a:ea typeface="ＭＳ Ｐゴシック" panose="020B0600070205080204" pitchFamily="34" charset="-128"/>
              </a:rPr>
              <a:t>“too dumb”</a:t>
            </a:r>
          </a:p>
          <a:p>
            <a:pPr>
              <a:lnSpc>
                <a:spcPct val="100000"/>
              </a:lnSpc>
              <a:spcBef>
                <a:spcPts val="600"/>
              </a:spcBef>
              <a:spcAft>
                <a:spcPts val="600"/>
              </a:spcAft>
            </a:pPr>
            <a:r>
              <a:rPr lang="en-US" altLang="en-US" sz="2400" dirty="0">
                <a:ea typeface="ＭＳ Ｐゴシック" panose="020B0600070205080204" pitchFamily="34" charset="-128"/>
              </a:rPr>
              <a:t>REMEMBER you are accountable </a:t>
            </a:r>
            <a:br>
              <a:rPr lang="en-US" altLang="en-US" sz="2400" dirty="0">
                <a:ea typeface="ＭＳ Ｐゴシック" panose="020B0600070205080204" pitchFamily="34" charset="-128"/>
              </a:rPr>
            </a:br>
            <a:r>
              <a:rPr lang="en-US" altLang="en-US" sz="2400" dirty="0">
                <a:ea typeface="ＭＳ Ｐゴシック" panose="020B0600070205080204" pitchFamily="34" charset="-128"/>
              </a:rPr>
              <a:t>to the taxpayers </a:t>
            </a:r>
          </a:p>
        </p:txBody>
      </p:sp>
      <p:pic>
        <p:nvPicPr>
          <p:cNvPr id="3" name="Picture 2" descr="Logo&#10;&#10;Description automatically generated">
            <a:extLst>
              <a:ext uri="{FF2B5EF4-FFF2-40B4-BE49-F238E27FC236}">
                <a16:creationId xmlns:a16="http://schemas.microsoft.com/office/drawing/2014/main" id="{60C22025-3DE7-8679-BC2F-1DCD759DDCC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cSld>
  <p:clrMapOvr>
    <a:masterClrMapping/>
  </p:clrMapOvr>
  <p:transition advClick="0">
    <p:fade/>
  </p:transition>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644" name="Rectangle 26643">
            <a:extLst>
              <a:ext uri="{FF2B5EF4-FFF2-40B4-BE49-F238E27FC236}">
                <a16:creationId xmlns:a16="http://schemas.microsoft.com/office/drawing/2014/main" id="{CBB2B1F0-0DD6-4744-9A46-7A344FB48E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A489CB-68B4-9866-CC62-0044EF0504BB}"/>
              </a:ext>
            </a:extLst>
          </p:cNvPr>
          <p:cNvSpPr>
            <a:spLocks noGrp="1"/>
          </p:cNvSpPr>
          <p:nvPr>
            <p:ph type="title"/>
          </p:nvPr>
        </p:nvSpPr>
        <p:spPr>
          <a:xfrm>
            <a:off x="630936" y="426720"/>
            <a:ext cx="8513064" cy="1919141"/>
          </a:xfrm>
        </p:spPr>
        <p:txBody>
          <a:bodyPr anchor="b">
            <a:normAutofit/>
          </a:bodyPr>
          <a:lstStyle/>
          <a:p>
            <a:pPr>
              <a:defRPr/>
            </a:pPr>
            <a:r>
              <a:rPr lang="en-US" sz="4000" b="1" dirty="0">
                <a:ea typeface="+mj-ea"/>
                <a:cs typeface="+mj-cs"/>
              </a:rPr>
              <a:t>Deadly Sin No. 2</a:t>
            </a:r>
            <a:br>
              <a:rPr lang="en-US" sz="4000" b="1" dirty="0">
                <a:ea typeface="+mj-ea"/>
                <a:cs typeface="+mj-cs"/>
              </a:rPr>
            </a:br>
            <a:r>
              <a:rPr lang="en-US" sz="4000" b="1" i="1" dirty="0">
                <a:ea typeface="+mj-ea"/>
                <a:cs typeface="+mj-cs"/>
              </a:rPr>
              <a:t>Not Understanding </a:t>
            </a:r>
            <a:br>
              <a:rPr lang="en-US" sz="4000" b="1" i="1" dirty="0">
                <a:ea typeface="+mj-ea"/>
                <a:cs typeface="+mj-cs"/>
              </a:rPr>
            </a:br>
            <a:r>
              <a:rPr lang="en-US" sz="4000" b="1" i="1" dirty="0">
                <a:ea typeface="+mj-ea"/>
                <a:cs typeface="+mj-cs"/>
              </a:rPr>
              <a:t>Conflicts of Interest </a:t>
            </a:r>
          </a:p>
        </p:txBody>
      </p:sp>
      <p:sp>
        <p:nvSpPr>
          <p:cNvPr id="26646" name="Rectangle 26645">
            <a:extLst>
              <a:ext uri="{FF2B5EF4-FFF2-40B4-BE49-F238E27FC236}">
                <a16:creationId xmlns:a16="http://schemas.microsoft.com/office/drawing/2014/main" id="{52D502E5-F6B4-4D58-B4AE-FC466FF15E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464" y="2899927"/>
            <a:ext cx="783869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26648" name="Rectangle 26647">
            <a:extLst>
              <a:ext uri="{FF2B5EF4-FFF2-40B4-BE49-F238E27FC236}">
                <a16:creationId xmlns:a16="http://schemas.microsoft.com/office/drawing/2014/main" id="{9DECDBF4-02B6-4BB4-B65B-B8107AD6A9E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630936" y="2776031"/>
            <a:ext cx="1405092"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26625" name="Content Placeholder 2">
            <a:extLst>
              <a:ext uri="{FF2B5EF4-FFF2-40B4-BE49-F238E27FC236}">
                <a16:creationId xmlns:a16="http://schemas.microsoft.com/office/drawing/2014/main" id="{ECF708D6-CB9C-2FAD-7742-4E3F2ACC7982}"/>
              </a:ext>
            </a:extLst>
          </p:cNvPr>
          <p:cNvSpPr>
            <a:spLocks noGrp="1"/>
          </p:cNvSpPr>
          <p:nvPr>
            <p:ph idx="1"/>
          </p:nvPr>
        </p:nvSpPr>
        <p:spPr>
          <a:xfrm>
            <a:off x="630936" y="3037087"/>
            <a:ext cx="7175132" cy="3205868"/>
          </a:xfrm>
        </p:spPr>
        <p:txBody>
          <a:bodyPr>
            <a:noAutofit/>
          </a:bodyPr>
          <a:lstStyle/>
          <a:p>
            <a:pPr>
              <a:lnSpc>
                <a:spcPct val="100000"/>
              </a:lnSpc>
              <a:spcBef>
                <a:spcPts val="600"/>
              </a:spcBef>
              <a:spcAft>
                <a:spcPts val="600"/>
              </a:spcAft>
            </a:pPr>
            <a:r>
              <a:rPr lang="en-US" altLang="en-US" sz="2400" dirty="0">
                <a:ea typeface="ＭＳ Ｐゴシック" panose="020B0600070205080204" pitchFamily="34" charset="-128"/>
              </a:rPr>
              <a:t>Hiring family members of board members</a:t>
            </a:r>
          </a:p>
          <a:p>
            <a:pPr>
              <a:lnSpc>
                <a:spcPct val="100000"/>
              </a:lnSpc>
              <a:spcBef>
                <a:spcPts val="600"/>
              </a:spcBef>
              <a:spcAft>
                <a:spcPts val="600"/>
              </a:spcAft>
            </a:pPr>
            <a:r>
              <a:rPr lang="en-US" altLang="en-US" sz="2400" dirty="0">
                <a:ea typeface="ＭＳ Ｐゴシック" panose="020B0600070205080204" pitchFamily="34" charset="-128"/>
              </a:rPr>
              <a:t>Service recipients serving as board members</a:t>
            </a:r>
          </a:p>
          <a:p>
            <a:pPr>
              <a:lnSpc>
                <a:spcPct val="100000"/>
              </a:lnSpc>
              <a:spcBef>
                <a:spcPts val="600"/>
              </a:spcBef>
              <a:spcAft>
                <a:spcPts val="600"/>
              </a:spcAft>
            </a:pPr>
            <a:r>
              <a:rPr lang="en-US" altLang="en-US" sz="2400" dirty="0">
                <a:ea typeface="ＭＳ Ｐゴシック" panose="020B0600070205080204" pitchFamily="34" charset="-128"/>
              </a:rPr>
              <a:t>Importance of transparency: purchasing goods or services from companies/non-profits owned or directed by board members</a:t>
            </a:r>
          </a:p>
          <a:p>
            <a:pPr lvl="1">
              <a:lnSpc>
                <a:spcPct val="100000"/>
              </a:lnSpc>
              <a:spcBef>
                <a:spcPts val="600"/>
              </a:spcBef>
              <a:spcAft>
                <a:spcPts val="600"/>
              </a:spcAft>
            </a:pPr>
            <a:endParaRPr lang="en-US" altLang="en-US" sz="2400" dirty="0">
              <a:ea typeface="ＭＳ Ｐゴシック" panose="020B0600070205080204" pitchFamily="34" charset="-128"/>
            </a:endParaRPr>
          </a:p>
          <a:p>
            <a:pPr lvl="1">
              <a:lnSpc>
                <a:spcPct val="100000"/>
              </a:lnSpc>
              <a:spcBef>
                <a:spcPts val="600"/>
              </a:spcBef>
              <a:spcAft>
                <a:spcPts val="600"/>
              </a:spcAft>
            </a:pPr>
            <a:endParaRPr lang="en-US" altLang="en-US" sz="2400" dirty="0">
              <a:ea typeface="ＭＳ Ｐゴシック" panose="020B0600070205080204" pitchFamily="34" charset="-128"/>
            </a:endParaRPr>
          </a:p>
        </p:txBody>
      </p:sp>
      <p:pic>
        <p:nvPicPr>
          <p:cNvPr id="3" name="Picture 2" descr="Logo&#10;&#10;Description automatically generated">
            <a:extLst>
              <a:ext uri="{FF2B5EF4-FFF2-40B4-BE49-F238E27FC236}">
                <a16:creationId xmlns:a16="http://schemas.microsoft.com/office/drawing/2014/main" id="{1BE20704-1539-3AC0-3D1F-901E8A1AFA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cSld>
  <p:clrMapOvr>
    <a:masterClrMapping/>
  </p:clrMapOvr>
  <p:transition advClick="0">
    <p:fade/>
  </p:transition>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27" name="Rectangle 30726">
            <a:extLst>
              <a:ext uri="{FF2B5EF4-FFF2-40B4-BE49-F238E27FC236}">
                <a16:creationId xmlns:a16="http://schemas.microsoft.com/office/drawing/2014/main" id="{F13C74B1-5B17-4795-BED0-7140497B445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19264A0-6C79-FB25-0B3D-7A83366F944B}"/>
              </a:ext>
            </a:extLst>
          </p:cNvPr>
          <p:cNvSpPr>
            <a:spLocks noGrp="1"/>
          </p:cNvSpPr>
          <p:nvPr>
            <p:ph type="title"/>
          </p:nvPr>
        </p:nvSpPr>
        <p:spPr>
          <a:xfrm>
            <a:off x="480060" y="501641"/>
            <a:ext cx="3714750" cy="1956841"/>
          </a:xfrm>
        </p:spPr>
        <p:txBody>
          <a:bodyPr anchor="b">
            <a:noAutofit/>
          </a:bodyPr>
          <a:lstStyle/>
          <a:p>
            <a:pPr>
              <a:defRPr/>
            </a:pPr>
            <a:r>
              <a:rPr lang="en-US" sz="4000" b="1" dirty="0">
                <a:ea typeface="+mj-ea"/>
                <a:cs typeface="+mj-cs"/>
              </a:rPr>
              <a:t>Deadly Sin No. 3</a:t>
            </a:r>
            <a:br>
              <a:rPr lang="en-US" sz="4000" b="1" dirty="0">
                <a:ea typeface="+mj-ea"/>
                <a:cs typeface="+mj-cs"/>
              </a:rPr>
            </a:br>
            <a:r>
              <a:rPr lang="en-US" sz="4000" b="1" i="1" dirty="0">
                <a:ea typeface="+mj-ea"/>
                <a:cs typeface="+mj-cs"/>
              </a:rPr>
              <a:t>Allowing One Board Member to Dominate</a:t>
            </a:r>
          </a:p>
        </p:txBody>
      </p:sp>
      <p:sp>
        <p:nvSpPr>
          <p:cNvPr id="30729"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60" y="2586994"/>
            <a:ext cx="2606040" cy="18288"/>
          </a:xfrm>
          <a:custGeom>
            <a:avLst/>
            <a:gdLst>
              <a:gd name="connsiteX0" fmla="*/ 0 w 2606040"/>
              <a:gd name="connsiteY0" fmla="*/ 0 h 18288"/>
              <a:gd name="connsiteX1" fmla="*/ 625450 w 2606040"/>
              <a:gd name="connsiteY1" fmla="*/ 0 h 18288"/>
              <a:gd name="connsiteX2" fmla="*/ 1224839 w 2606040"/>
              <a:gd name="connsiteY2" fmla="*/ 0 h 18288"/>
              <a:gd name="connsiteX3" fmla="*/ 1824228 w 2606040"/>
              <a:gd name="connsiteY3" fmla="*/ 0 h 18288"/>
              <a:gd name="connsiteX4" fmla="*/ 2606040 w 2606040"/>
              <a:gd name="connsiteY4" fmla="*/ 0 h 18288"/>
              <a:gd name="connsiteX5" fmla="*/ 2606040 w 2606040"/>
              <a:gd name="connsiteY5" fmla="*/ 18288 h 18288"/>
              <a:gd name="connsiteX6" fmla="*/ 1902409 w 2606040"/>
              <a:gd name="connsiteY6" fmla="*/ 18288 h 18288"/>
              <a:gd name="connsiteX7" fmla="*/ 1276960 w 2606040"/>
              <a:gd name="connsiteY7" fmla="*/ 18288 h 18288"/>
              <a:gd name="connsiteX8" fmla="*/ 677570 w 2606040"/>
              <a:gd name="connsiteY8" fmla="*/ 18288 h 18288"/>
              <a:gd name="connsiteX9" fmla="*/ 0 w 2606040"/>
              <a:gd name="connsiteY9" fmla="*/ 18288 h 18288"/>
              <a:gd name="connsiteX10" fmla="*/ 0 w 2606040"/>
              <a:gd name="connsiteY10" fmla="*/ 0 h 18288"/>
              <a:gd name="connsiteX0" fmla="*/ 0 w 2606040"/>
              <a:gd name="connsiteY0" fmla="*/ 0 h 18288"/>
              <a:gd name="connsiteX1" fmla="*/ 599389 w 2606040"/>
              <a:gd name="connsiteY1" fmla="*/ 0 h 18288"/>
              <a:gd name="connsiteX2" fmla="*/ 1303020 w 2606040"/>
              <a:gd name="connsiteY2" fmla="*/ 0 h 18288"/>
              <a:gd name="connsiteX3" fmla="*/ 1876349 w 2606040"/>
              <a:gd name="connsiteY3" fmla="*/ 0 h 18288"/>
              <a:gd name="connsiteX4" fmla="*/ 2606040 w 2606040"/>
              <a:gd name="connsiteY4" fmla="*/ 0 h 18288"/>
              <a:gd name="connsiteX5" fmla="*/ 2606040 w 2606040"/>
              <a:gd name="connsiteY5" fmla="*/ 18288 h 18288"/>
              <a:gd name="connsiteX6" fmla="*/ 1980590 w 2606040"/>
              <a:gd name="connsiteY6" fmla="*/ 18288 h 18288"/>
              <a:gd name="connsiteX7" fmla="*/ 1276960 w 2606040"/>
              <a:gd name="connsiteY7" fmla="*/ 18288 h 18288"/>
              <a:gd name="connsiteX8" fmla="*/ 651510 w 2606040"/>
              <a:gd name="connsiteY8" fmla="*/ 18288 h 18288"/>
              <a:gd name="connsiteX9" fmla="*/ 0 w 2606040"/>
              <a:gd name="connsiteY9" fmla="*/ 18288 h 18288"/>
              <a:gd name="connsiteX10" fmla="*/ 0 w 2606040"/>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06040" h="18288" fill="none" extrusionOk="0">
                <a:moveTo>
                  <a:pt x="0" y="0"/>
                </a:moveTo>
                <a:cubicBezTo>
                  <a:pt x="211079" y="-22080"/>
                  <a:pt x="479378" y="-26537"/>
                  <a:pt x="625450" y="0"/>
                </a:cubicBezTo>
                <a:cubicBezTo>
                  <a:pt x="925937" y="-4758"/>
                  <a:pt x="973176" y="15739"/>
                  <a:pt x="1224839" y="0"/>
                </a:cubicBezTo>
                <a:cubicBezTo>
                  <a:pt x="1479663" y="-11328"/>
                  <a:pt x="1566636" y="18697"/>
                  <a:pt x="1824228" y="0"/>
                </a:cubicBezTo>
                <a:cubicBezTo>
                  <a:pt x="2086799" y="-72665"/>
                  <a:pt x="2306223" y="-891"/>
                  <a:pt x="2606040" y="0"/>
                </a:cubicBezTo>
                <a:cubicBezTo>
                  <a:pt x="2606645" y="4461"/>
                  <a:pt x="2607031" y="13181"/>
                  <a:pt x="2606040" y="18288"/>
                </a:cubicBezTo>
                <a:cubicBezTo>
                  <a:pt x="2260204" y="29342"/>
                  <a:pt x="2175708" y="5614"/>
                  <a:pt x="1902409" y="18288"/>
                </a:cubicBezTo>
                <a:cubicBezTo>
                  <a:pt x="1638502" y="41064"/>
                  <a:pt x="1460923" y="-16269"/>
                  <a:pt x="1276960" y="18288"/>
                </a:cubicBezTo>
                <a:cubicBezTo>
                  <a:pt x="1057717" y="14361"/>
                  <a:pt x="867956" y="2320"/>
                  <a:pt x="677570" y="18288"/>
                </a:cubicBezTo>
                <a:cubicBezTo>
                  <a:pt x="457951" y="33373"/>
                  <a:pt x="189752" y="55388"/>
                  <a:pt x="0" y="18288"/>
                </a:cubicBezTo>
                <a:cubicBezTo>
                  <a:pt x="1586" y="13022"/>
                  <a:pt x="-95" y="4569"/>
                  <a:pt x="0" y="0"/>
                </a:cubicBezTo>
                <a:close/>
              </a:path>
              <a:path w="2606040" h="18288" stroke="0" extrusionOk="0">
                <a:moveTo>
                  <a:pt x="0" y="0"/>
                </a:moveTo>
                <a:cubicBezTo>
                  <a:pt x="172759" y="3236"/>
                  <a:pt x="361166" y="-13413"/>
                  <a:pt x="599389" y="0"/>
                </a:cubicBezTo>
                <a:cubicBezTo>
                  <a:pt x="841226" y="37042"/>
                  <a:pt x="968991" y="14587"/>
                  <a:pt x="1303020" y="0"/>
                </a:cubicBezTo>
                <a:cubicBezTo>
                  <a:pt x="1643101" y="-7120"/>
                  <a:pt x="1717813" y="7213"/>
                  <a:pt x="1876349" y="0"/>
                </a:cubicBezTo>
                <a:cubicBezTo>
                  <a:pt x="2036762" y="-14138"/>
                  <a:pt x="2426397" y="-4451"/>
                  <a:pt x="2606040" y="0"/>
                </a:cubicBezTo>
                <a:cubicBezTo>
                  <a:pt x="2606314" y="8448"/>
                  <a:pt x="2606550" y="14527"/>
                  <a:pt x="2606040" y="18288"/>
                </a:cubicBezTo>
                <a:cubicBezTo>
                  <a:pt x="2344840" y="2643"/>
                  <a:pt x="2192043" y="7399"/>
                  <a:pt x="1980590" y="18288"/>
                </a:cubicBezTo>
                <a:cubicBezTo>
                  <a:pt x="1783984" y="-9745"/>
                  <a:pt x="1487673" y="45908"/>
                  <a:pt x="1276960" y="18288"/>
                </a:cubicBezTo>
                <a:cubicBezTo>
                  <a:pt x="1088134" y="-41257"/>
                  <a:pt x="877974" y="49968"/>
                  <a:pt x="651510" y="18288"/>
                </a:cubicBezTo>
                <a:cubicBezTo>
                  <a:pt x="430798" y="-27764"/>
                  <a:pt x="132889" y="-33467"/>
                  <a:pt x="0" y="18288"/>
                </a:cubicBezTo>
                <a:cubicBezTo>
                  <a:pt x="212" y="10845"/>
                  <a:pt x="-833" y="6193"/>
                  <a:pt x="0" y="0"/>
                </a:cubicBezTo>
                <a:close/>
              </a:path>
              <a:path w="2606040" h="18288" fill="none" stroke="0" extrusionOk="0">
                <a:moveTo>
                  <a:pt x="0" y="0"/>
                </a:moveTo>
                <a:cubicBezTo>
                  <a:pt x="202328" y="-14716"/>
                  <a:pt x="332722" y="-11499"/>
                  <a:pt x="625450" y="0"/>
                </a:cubicBezTo>
                <a:cubicBezTo>
                  <a:pt x="927712" y="6878"/>
                  <a:pt x="971143" y="7084"/>
                  <a:pt x="1224839" y="0"/>
                </a:cubicBezTo>
                <a:cubicBezTo>
                  <a:pt x="1477775" y="-16815"/>
                  <a:pt x="1569904" y="19146"/>
                  <a:pt x="1824228" y="0"/>
                </a:cubicBezTo>
                <a:cubicBezTo>
                  <a:pt x="2055206" y="24867"/>
                  <a:pt x="2317192" y="-62872"/>
                  <a:pt x="2606040" y="0"/>
                </a:cubicBezTo>
                <a:cubicBezTo>
                  <a:pt x="2606166" y="3680"/>
                  <a:pt x="2606905" y="11461"/>
                  <a:pt x="2606040" y="18288"/>
                </a:cubicBezTo>
                <a:cubicBezTo>
                  <a:pt x="2234648" y="26976"/>
                  <a:pt x="2180202" y="-10361"/>
                  <a:pt x="1902409" y="18288"/>
                </a:cubicBezTo>
                <a:cubicBezTo>
                  <a:pt x="1635562" y="47194"/>
                  <a:pt x="1477339" y="4794"/>
                  <a:pt x="1276960" y="18288"/>
                </a:cubicBezTo>
                <a:cubicBezTo>
                  <a:pt x="1058094" y="66922"/>
                  <a:pt x="904206" y="-20636"/>
                  <a:pt x="677570" y="18288"/>
                </a:cubicBezTo>
                <a:cubicBezTo>
                  <a:pt x="485746" y="14713"/>
                  <a:pt x="195925" y="33005"/>
                  <a:pt x="0" y="18288"/>
                </a:cubicBezTo>
                <a:cubicBezTo>
                  <a:pt x="1168" y="12774"/>
                  <a:pt x="-229" y="3745"/>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xmlns="" sd="2863741219">
                  <a:custGeom>
                    <a:avLst/>
                    <a:gdLst>
                      <a:gd name="connsiteX0" fmla="*/ 0 w 2606040"/>
                      <a:gd name="connsiteY0" fmla="*/ 0 h 18288"/>
                      <a:gd name="connsiteX1" fmla="*/ 625450 w 2606040"/>
                      <a:gd name="connsiteY1" fmla="*/ 0 h 18288"/>
                      <a:gd name="connsiteX2" fmla="*/ 1224839 w 2606040"/>
                      <a:gd name="connsiteY2" fmla="*/ 0 h 18288"/>
                      <a:gd name="connsiteX3" fmla="*/ 1824228 w 2606040"/>
                      <a:gd name="connsiteY3" fmla="*/ 0 h 18288"/>
                      <a:gd name="connsiteX4" fmla="*/ 2606040 w 2606040"/>
                      <a:gd name="connsiteY4" fmla="*/ 0 h 18288"/>
                      <a:gd name="connsiteX5" fmla="*/ 2606040 w 2606040"/>
                      <a:gd name="connsiteY5" fmla="*/ 18288 h 18288"/>
                      <a:gd name="connsiteX6" fmla="*/ 1902409 w 2606040"/>
                      <a:gd name="connsiteY6" fmla="*/ 18288 h 18288"/>
                      <a:gd name="connsiteX7" fmla="*/ 1276960 w 2606040"/>
                      <a:gd name="connsiteY7" fmla="*/ 18288 h 18288"/>
                      <a:gd name="connsiteX8" fmla="*/ 677570 w 2606040"/>
                      <a:gd name="connsiteY8" fmla="*/ 18288 h 18288"/>
                      <a:gd name="connsiteX9" fmla="*/ 0 w 2606040"/>
                      <a:gd name="connsiteY9" fmla="*/ 18288 h 18288"/>
                      <a:gd name="connsiteX10" fmla="*/ 0 w 2606040"/>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06040" h="18288" fill="none" extrusionOk="0">
                        <a:moveTo>
                          <a:pt x="0" y="0"/>
                        </a:moveTo>
                        <a:cubicBezTo>
                          <a:pt x="266776" y="-600"/>
                          <a:pt x="322756" y="3201"/>
                          <a:pt x="625450" y="0"/>
                        </a:cubicBezTo>
                        <a:cubicBezTo>
                          <a:pt x="928144" y="-3201"/>
                          <a:pt x="968141" y="9269"/>
                          <a:pt x="1224839" y="0"/>
                        </a:cubicBezTo>
                        <a:cubicBezTo>
                          <a:pt x="1481537" y="-9269"/>
                          <a:pt x="1569059" y="21947"/>
                          <a:pt x="1824228" y="0"/>
                        </a:cubicBezTo>
                        <a:cubicBezTo>
                          <a:pt x="2079397" y="-21947"/>
                          <a:pt x="2326053" y="-10194"/>
                          <a:pt x="2606040" y="0"/>
                        </a:cubicBezTo>
                        <a:cubicBezTo>
                          <a:pt x="2605462" y="4771"/>
                          <a:pt x="2606793" y="12323"/>
                          <a:pt x="2606040" y="18288"/>
                        </a:cubicBezTo>
                        <a:cubicBezTo>
                          <a:pt x="2256758" y="31410"/>
                          <a:pt x="2173673" y="-12878"/>
                          <a:pt x="1902409" y="18288"/>
                        </a:cubicBezTo>
                        <a:cubicBezTo>
                          <a:pt x="1631145" y="49454"/>
                          <a:pt x="1461378" y="5466"/>
                          <a:pt x="1276960" y="18288"/>
                        </a:cubicBezTo>
                        <a:cubicBezTo>
                          <a:pt x="1092542" y="31110"/>
                          <a:pt x="890442" y="13213"/>
                          <a:pt x="677570" y="18288"/>
                        </a:cubicBezTo>
                        <a:cubicBezTo>
                          <a:pt x="464698" y="23364"/>
                          <a:pt x="187648" y="35837"/>
                          <a:pt x="0" y="18288"/>
                        </a:cubicBezTo>
                        <a:cubicBezTo>
                          <a:pt x="841" y="12879"/>
                          <a:pt x="-726" y="3977"/>
                          <a:pt x="0" y="0"/>
                        </a:cubicBezTo>
                        <a:close/>
                      </a:path>
                      <a:path w="2606040" h="18288" stroke="0" extrusionOk="0">
                        <a:moveTo>
                          <a:pt x="0" y="0"/>
                        </a:moveTo>
                        <a:cubicBezTo>
                          <a:pt x="197231" y="3803"/>
                          <a:pt x="358914" y="-9291"/>
                          <a:pt x="599389" y="0"/>
                        </a:cubicBezTo>
                        <a:cubicBezTo>
                          <a:pt x="839864" y="9291"/>
                          <a:pt x="979371" y="8509"/>
                          <a:pt x="1303020" y="0"/>
                        </a:cubicBezTo>
                        <a:cubicBezTo>
                          <a:pt x="1626669" y="-8509"/>
                          <a:pt x="1726300" y="7440"/>
                          <a:pt x="1876349" y="0"/>
                        </a:cubicBezTo>
                        <a:cubicBezTo>
                          <a:pt x="2026398" y="-7440"/>
                          <a:pt x="2430712" y="17957"/>
                          <a:pt x="2606040" y="0"/>
                        </a:cubicBezTo>
                        <a:cubicBezTo>
                          <a:pt x="2605426" y="8857"/>
                          <a:pt x="2606544" y="13619"/>
                          <a:pt x="2606040" y="18288"/>
                        </a:cubicBezTo>
                        <a:cubicBezTo>
                          <a:pt x="2393024" y="2241"/>
                          <a:pt x="2191161" y="39259"/>
                          <a:pt x="1980590" y="18288"/>
                        </a:cubicBezTo>
                        <a:cubicBezTo>
                          <a:pt x="1770019" y="-2683"/>
                          <a:pt x="1476440" y="36114"/>
                          <a:pt x="1276960" y="18288"/>
                        </a:cubicBezTo>
                        <a:cubicBezTo>
                          <a:pt x="1077480" y="463"/>
                          <a:pt x="880988" y="42125"/>
                          <a:pt x="651510" y="18288"/>
                        </a:cubicBezTo>
                        <a:cubicBezTo>
                          <a:pt x="422032" y="-5549"/>
                          <a:pt x="130744" y="-1947"/>
                          <a:pt x="0" y="18288"/>
                        </a:cubicBezTo>
                        <a:cubicBezTo>
                          <a:pt x="-487" y="10816"/>
                          <a:pt x="-839" y="6058"/>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721" name="Content Placeholder 2">
            <a:extLst>
              <a:ext uri="{FF2B5EF4-FFF2-40B4-BE49-F238E27FC236}">
                <a16:creationId xmlns:a16="http://schemas.microsoft.com/office/drawing/2014/main" id="{1A10DAB9-39C8-31F0-A2E7-A780AFC48189}"/>
              </a:ext>
            </a:extLst>
          </p:cNvPr>
          <p:cNvSpPr>
            <a:spLocks noGrp="1"/>
          </p:cNvSpPr>
          <p:nvPr>
            <p:ph idx="1"/>
          </p:nvPr>
        </p:nvSpPr>
        <p:spPr>
          <a:xfrm>
            <a:off x="480060" y="2872899"/>
            <a:ext cx="3182691" cy="3320668"/>
          </a:xfrm>
        </p:spPr>
        <p:txBody>
          <a:bodyPr>
            <a:noAutofit/>
          </a:bodyPr>
          <a:lstStyle/>
          <a:p>
            <a:pPr>
              <a:lnSpc>
                <a:spcPct val="100000"/>
              </a:lnSpc>
              <a:spcBef>
                <a:spcPts val="600"/>
              </a:spcBef>
              <a:spcAft>
                <a:spcPts val="600"/>
              </a:spcAft>
            </a:pPr>
            <a:r>
              <a:rPr lang="en-US" altLang="en-US" sz="2400" dirty="0">
                <a:ea typeface="ＭＳ Ｐゴシック" panose="020B0600070205080204" pitchFamily="34" charset="-128"/>
              </a:rPr>
              <a:t>This is a BOARD problem – don’</a:t>
            </a:r>
            <a:r>
              <a:rPr lang="en-US" altLang="ja-JP" sz="2400" dirty="0">
                <a:ea typeface="ＭＳ Ｐゴシック" panose="020B0600070205080204" pitchFamily="34" charset="-128"/>
              </a:rPr>
              <a:t>t expect staff to handle!</a:t>
            </a:r>
          </a:p>
          <a:p>
            <a:pPr>
              <a:lnSpc>
                <a:spcPct val="100000"/>
              </a:lnSpc>
              <a:spcBef>
                <a:spcPts val="600"/>
              </a:spcBef>
              <a:spcAft>
                <a:spcPts val="600"/>
              </a:spcAft>
            </a:pPr>
            <a:r>
              <a:rPr lang="en-US" altLang="en-US" sz="2400" dirty="0">
                <a:ea typeface="ＭＳ Ｐゴシック" panose="020B0600070205080204" pitchFamily="34" charset="-128"/>
              </a:rPr>
              <a:t>Should fall to the board Chair</a:t>
            </a:r>
          </a:p>
          <a:p>
            <a:pPr>
              <a:lnSpc>
                <a:spcPct val="100000"/>
              </a:lnSpc>
              <a:spcBef>
                <a:spcPts val="600"/>
              </a:spcBef>
              <a:spcAft>
                <a:spcPts val="600"/>
              </a:spcAft>
            </a:pPr>
            <a:r>
              <a:rPr lang="en-US" altLang="en-US" sz="2400" dirty="0">
                <a:ea typeface="ＭＳ Ｐゴシック" panose="020B0600070205080204" pitchFamily="34" charset="-128"/>
              </a:rPr>
              <a:t>If they are destructive, they should be asked to step down</a:t>
            </a:r>
          </a:p>
        </p:txBody>
      </p:sp>
      <p:pic>
        <p:nvPicPr>
          <p:cNvPr id="30723" name="Picture 30722" descr="Checkmate in a chess game">
            <a:extLst>
              <a:ext uri="{FF2B5EF4-FFF2-40B4-BE49-F238E27FC236}">
                <a16:creationId xmlns:a16="http://schemas.microsoft.com/office/drawing/2014/main" id="{20D8FCC1-7F0D-8053-4B60-C3EF758E6F60}"/>
              </a:ext>
            </a:extLst>
          </p:cNvPr>
          <p:cNvPicPr>
            <a:picLocks noChangeAspect="1"/>
          </p:cNvPicPr>
          <p:nvPr/>
        </p:nvPicPr>
        <p:blipFill rotWithShape="1">
          <a:blip r:embed="rId3"/>
          <a:srcRect l="20252" r="22765" b="2"/>
          <a:stretch/>
        </p:blipFill>
        <p:spPr>
          <a:xfrm>
            <a:off x="3983776" y="10"/>
            <a:ext cx="5159081"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cSld>
  <p:clrMapOvr>
    <a:masterClrMapping/>
  </p:clrMapOvr>
  <p:transition advClick="0">
    <p:fade/>
  </p:transition>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E442304-DDBD-4F7B-8017-36BCC863FB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3F77D3D-EF9C-39C2-59A9-B955E12010D8}"/>
              </a:ext>
            </a:extLst>
          </p:cNvPr>
          <p:cNvSpPr>
            <a:spLocks noGrp="1"/>
          </p:cNvSpPr>
          <p:nvPr>
            <p:ph type="title"/>
          </p:nvPr>
        </p:nvSpPr>
        <p:spPr>
          <a:xfrm>
            <a:off x="355024" y="640823"/>
            <a:ext cx="2713281" cy="5583148"/>
          </a:xfrm>
        </p:spPr>
        <p:txBody>
          <a:bodyPr anchor="ctr">
            <a:normAutofit/>
          </a:bodyPr>
          <a:lstStyle/>
          <a:p>
            <a:r>
              <a:rPr lang="en-US" sz="4000" b="1" i="0" u="none" strike="noStrike" dirty="0">
                <a:effectLst/>
              </a:rPr>
              <a:t>Responding to Public Pushback</a:t>
            </a:r>
            <a:br>
              <a:rPr lang="en-US" sz="4000" b="1" i="0" u="none" strike="noStrike" dirty="0">
                <a:effectLst/>
              </a:rPr>
            </a:br>
            <a:endParaRPr lang="en-US" sz="4000" b="1" dirty="0"/>
          </a:p>
        </p:txBody>
      </p:sp>
      <p:sp>
        <p:nvSpPr>
          <p:cNvPr id="12"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 name="connsiteX0" fmla="*/ 0 w 5410200"/>
              <a:gd name="connsiteY0" fmla="*/ 0 h 13716"/>
              <a:gd name="connsiteX1" fmla="*/ 622173 w 5410200"/>
              <a:gd name="connsiteY1" fmla="*/ 0 h 13716"/>
              <a:gd name="connsiteX2" fmla="*/ 1136142 w 5410200"/>
              <a:gd name="connsiteY2" fmla="*/ 0 h 13716"/>
              <a:gd name="connsiteX3" fmla="*/ 1920621 w 5410200"/>
              <a:gd name="connsiteY3" fmla="*/ 0 h 13716"/>
              <a:gd name="connsiteX4" fmla="*/ 2542794 w 5410200"/>
              <a:gd name="connsiteY4" fmla="*/ 0 h 13716"/>
              <a:gd name="connsiteX5" fmla="*/ 3164967 w 5410200"/>
              <a:gd name="connsiteY5" fmla="*/ 0 h 13716"/>
              <a:gd name="connsiteX6" fmla="*/ 3949446 w 5410200"/>
              <a:gd name="connsiteY6" fmla="*/ 0 h 13716"/>
              <a:gd name="connsiteX7" fmla="*/ 4517517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165854 w 5410200"/>
              <a:gd name="connsiteY11" fmla="*/ 13716 h 13716"/>
              <a:gd name="connsiteX12" fmla="*/ 3543681 w 5410200"/>
              <a:gd name="connsiteY12" fmla="*/ 13716 h 13716"/>
              <a:gd name="connsiteX13" fmla="*/ 2759202 w 5410200"/>
              <a:gd name="connsiteY13" fmla="*/ 13716 h 13716"/>
              <a:gd name="connsiteX14" fmla="*/ 1974723 w 5410200"/>
              <a:gd name="connsiteY14" fmla="*/ 13716 h 13716"/>
              <a:gd name="connsiteX15" fmla="*/ 1406652 w 5410200"/>
              <a:gd name="connsiteY15" fmla="*/ 13716 h 13716"/>
              <a:gd name="connsiteX16" fmla="*/ 730377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76940" y="8795"/>
                  <a:pt x="295530" y="-3818"/>
                  <a:pt x="568071" y="0"/>
                </a:cubicBezTo>
                <a:cubicBezTo>
                  <a:pt x="821049" y="-7814"/>
                  <a:pt x="977778" y="-9274"/>
                  <a:pt x="1298448" y="0"/>
                </a:cubicBezTo>
                <a:cubicBezTo>
                  <a:pt x="1590381" y="13044"/>
                  <a:pt x="1630605" y="-28"/>
                  <a:pt x="1920621" y="0"/>
                </a:cubicBezTo>
                <a:cubicBezTo>
                  <a:pt x="2206035" y="10386"/>
                  <a:pt x="2357755" y="-28028"/>
                  <a:pt x="2488692" y="0"/>
                </a:cubicBezTo>
                <a:cubicBezTo>
                  <a:pt x="2633521" y="25625"/>
                  <a:pt x="3022777" y="-45440"/>
                  <a:pt x="3219069" y="0"/>
                </a:cubicBezTo>
                <a:cubicBezTo>
                  <a:pt x="3460337" y="63290"/>
                  <a:pt x="3645640" y="26494"/>
                  <a:pt x="3895344" y="0"/>
                </a:cubicBezTo>
                <a:cubicBezTo>
                  <a:pt x="4126339" y="-535"/>
                  <a:pt x="4382665" y="-55222"/>
                  <a:pt x="4571619" y="0"/>
                </a:cubicBezTo>
                <a:cubicBezTo>
                  <a:pt x="4776405" y="-816"/>
                  <a:pt x="5201098" y="-43036"/>
                  <a:pt x="5410200" y="0"/>
                </a:cubicBezTo>
                <a:cubicBezTo>
                  <a:pt x="5409052" y="2649"/>
                  <a:pt x="5410186" y="9063"/>
                  <a:pt x="5410200" y="13716"/>
                </a:cubicBezTo>
                <a:cubicBezTo>
                  <a:pt x="5133704" y="5182"/>
                  <a:pt x="5123444" y="31477"/>
                  <a:pt x="4842129" y="13716"/>
                </a:cubicBezTo>
                <a:cubicBezTo>
                  <a:pt x="4568650" y="-219"/>
                  <a:pt x="4447390" y="8221"/>
                  <a:pt x="4328160" y="13716"/>
                </a:cubicBezTo>
                <a:cubicBezTo>
                  <a:pt x="4227436" y="28078"/>
                  <a:pt x="3754725" y="-2253"/>
                  <a:pt x="3597783" y="13716"/>
                </a:cubicBezTo>
                <a:cubicBezTo>
                  <a:pt x="3459353" y="10223"/>
                  <a:pt x="3317740" y="47315"/>
                  <a:pt x="3029712" y="13716"/>
                </a:cubicBezTo>
                <a:cubicBezTo>
                  <a:pt x="2766446" y="5245"/>
                  <a:pt x="2645518" y="35922"/>
                  <a:pt x="2299335" y="13716"/>
                </a:cubicBezTo>
                <a:cubicBezTo>
                  <a:pt x="1977844" y="23735"/>
                  <a:pt x="1781583" y="-1801"/>
                  <a:pt x="1514856" y="13716"/>
                </a:cubicBezTo>
                <a:cubicBezTo>
                  <a:pt x="1212648" y="18781"/>
                  <a:pt x="1087880" y="-4407"/>
                  <a:pt x="892683" y="13716"/>
                </a:cubicBezTo>
                <a:cubicBezTo>
                  <a:pt x="745769" y="11772"/>
                  <a:pt x="183254" y="-32062"/>
                  <a:pt x="0" y="13716"/>
                </a:cubicBezTo>
                <a:cubicBezTo>
                  <a:pt x="-907" y="9799"/>
                  <a:pt x="-75" y="7151"/>
                  <a:pt x="0" y="0"/>
                </a:cubicBezTo>
                <a:close/>
              </a:path>
              <a:path w="5410200" h="13716" stroke="0" extrusionOk="0">
                <a:moveTo>
                  <a:pt x="0" y="0"/>
                </a:moveTo>
                <a:cubicBezTo>
                  <a:pt x="269468" y="-22806"/>
                  <a:pt x="392563" y="4840"/>
                  <a:pt x="622173" y="0"/>
                </a:cubicBezTo>
                <a:cubicBezTo>
                  <a:pt x="884216" y="-2196"/>
                  <a:pt x="1034637" y="7784"/>
                  <a:pt x="1136142" y="0"/>
                </a:cubicBezTo>
                <a:cubicBezTo>
                  <a:pt x="1204956" y="5920"/>
                  <a:pt x="1559779" y="-61408"/>
                  <a:pt x="1920621" y="0"/>
                </a:cubicBezTo>
                <a:cubicBezTo>
                  <a:pt x="2280250" y="-18581"/>
                  <a:pt x="2372470" y="4128"/>
                  <a:pt x="2542794" y="0"/>
                </a:cubicBezTo>
                <a:cubicBezTo>
                  <a:pt x="2688150" y="-17189"/>
                  <a:pt x="2885478" y="-51412"/>
                  <a:pt x="3164967" y="0"/>
                </a:cubicBezTo>
                <a:cubicBezTo>
                  <a:pt x="3470933" y="16143"/>
                  <a:pt x="3588003" y="-4313"/>
                  <a:pt x="3949446" y="0"/>
                </a:cubicBezTo>
                <a:cubicBezTo>
                  <a:pt x="4331172" y="1470"/>
                  <a:pt x="4289286" y="5331"/>
                  <a:pt x="4517517" y="0"/>
                </a:cubicBezTo>
                <a:cubicBezTo>
                  <a:pt x="4736577" y="41911"/>
                  <a:pt x="5141868" y="443"/>
                  <a:pt x="5410200" y="0"/>
                </a:cubicBezTo>
                <a:cubicBezTo>
                  <a:pt x="5410845" y="2936"/>
                  <a:pt x="5409877" y="9829"/>
                  <a:pt x="5410200" y="13716"/>
                </a:cubicBezTo>
                <a:cubicBezTo>
                  <a:pt x="5130880" y="48304"/>
                  <a:pt x="5008082" y="-27188"/>
                  <a:pt x="4842129" y="13716"/>
                </a:cubicBezTo>
                <a:cubicBezTo>
                  <a:pt x="4629232" y="38478"/>
                  <a:pt x="4430159" y="43872"/>
                  <a:pt x="4165854" y="13716"/>
                </a:cubicBezTo>
                <a:cubicBezTo>
                  <a:pt x="3880517" y="17026"/>
                  <a:pt x="3820863" y="-12209"/>
                  <a:pt x="3543681" y="13716"/>
                </a:cubicBezTo>
                <a:cubicBezTo>
                  <a:pt x="3267577" y="39687"/>
                  <a:pt x="3047131" y="-8774"/>
                  <a:pt x="2759202" y="13716"/>
                </a:cubicBezTo>
                <a:cubicBezTo>
                  <a:pt x="2418778" y="17929"/>
                  <a:pt x="2206820" y="-35095"/>
                  <a:pt x="1974723" y="13716"/>
                </a:cubicBezTo>
                <a:cubicBezTo>
                  <a:pt x="1740429" y="35710"/>
                  <a:pt x="1599301" y="34493"/>
                  <a:pt x="1406652" y="13716"/>
                </a:cubicBezTo>
                <a:cubicBezTo>
                  <a:pt x="1196601" y="3966"/>
                  <a:pt x="938578" y="38717"/>
                  <a:pt x="730377" y="13716"/>
                </a:cubicBezTo>
                <a:cubicBezTo>
                  <a:pt x="524173" y="26651"/>
                  <a:pt x="336004" y="-17469"/>
                  <a:pt x="0" y="13716"/>
                </a:cubicBezTo>
                <a:cubicBezTo>
                  <a:pt x="-377" y="9245"/>
                  <a:pt x="1157" y="3819"/>
                  <a:pt x="0" y="0"/>
                </a:cubicBezTo>
                <a:close/>
              </a:path>
              <a:path w="5410200" h="13716" fill="none" stroke="0" extrusionOk="0">
                <a:moveTo>
                  <a:pt x="0" y="0"/>
                </a:moveTo>
                <a:cubicBezTo>
                  <a:pt x="148438" y="-27720"/>
                  <a:pt x="315263" y="-14841"/>
                  <a:pt x="568071" y="0"/>
                </a:cubicBezTo>
                <a:cubicBezTo>
                  <a:pt x="840209" y="21288"/>
                  <a:pt x="982180" y="-6281"/>
                  <a:pt x="1298448" y="0"/>
                </a:cubicBezTo>
                <a:cubicBezTo>
                  <a:pt x="1577021" y="13763"/>
                  <a:pt x="1630910" y="1060"/>
                  <a:pt x="1920621" y="0"/>
                </a:cubicBezTo>
                <a:cubicBezTo>
                  <a:pt x="2200928" y="-1340"/>
                  <a:pt x="2382869" y="-10369"/>
                  <a:pt x="2488692" y="0"/>
                </a:cubicBezTo>
                <a:cubicBezTo>
                  <a:pt x="2620356" y="20061"/>
                  <a:pt x="3042766" y="-74691"/>
                  <a:pt x="3219069" y="0"/>
                </a:cubicBezTo>
                <a:cubicBezTo>
                  <a:pt x="3395755" y="31704"/>
                  <a:pt x="3646717" y="33546"/>
                  <a:pt x="3895344" y="0"/>
                </a:cubicBezTo>
                <a:cubicBezTo>
                  <a:pt x="4131847" y="-43416"/>
                  <a:pt x="4371681" y="11418"/>
                  <a:pt x="4571619" y="0"/>
                </a:cubicBezTo>
                <a:cubicBezTo>
                  <a:pt x="4799447" y="47677"/>
                  <a:pt x="5212547" y="1562"/>
                  <a:pt x="5410200" y="0"/>
                </a:cubicBezTo>
                <a:cubicBezTo>
                  <a:pt x="5408905" y="2744"/>
                  <a:pt x="5410401" y="9950"/>
                  <a:pt x="5410200" y="13716"/>
                </a:cubicBezTo>
                <a:cubicBezTo>
                  <a:pt x="5139576" y="2947"/>
                  <a:pt x="5122299" y="33775"/>
                  <a:pt x="4842129" y="13716"/>
                </a:cubicBezTo>
                <a:cubicBezTo>
                  <a:pt x="4566356" y="6655"/>
                  <a:pt x="4456854" y="15426"/>
                  <a:pt x="4328160" y="13716"/>
                </a:cubicBezTo>
                <a:cubicBezTo>
                  <a:pt x="4234703" y="-822"/>
                  <a:pt x="3768176" y="-16062"/>
                  <a:pt x="3597783" y="13716"/>
                </a:cubicBezTo>
                <a:cubicBezTo>
                  <a:pt x="3430303" y="10148"/>
                  <a:pt x="3287506" y="20215"/>
                  <a:pt x="3029712" y="13716"/>
                </a:cubicBezTo>
                <a:cubicBezTo>
                  <a:pt x="2742636" y="-2421"/>
                  <a:pt x="2637847" y="18109"/>
                  <a:pt x="2299335" y="13716"/>
                </a:cubicBezTo>
                <a:cubicBezTo>
                  <a:pt x="1959433" y="-7861"/>
                  <a:pt x="1779456" y="37101"/>
                  <a:pt x="1514856" y="13716"/>
                </a:cubicBezTo>
                <a:cubicBezTo>
                  <a:pt x="1212431" y="31797"/>
                  <a:pt x="1086601" y="7282"/>
                  <a:pt x="892683" y="13716"/>
                </a:cubicBezTo>
                <a:cubicBezTo>
                  <a:pt x="721500" y="45800"/>
                  <a:pt x="194249" y="-29802"/>
                  <a:pt x="0" y="13716"/>
                </a:cubicBezTo>
                <a:cubicBezTo>
                  <a:pt x="-508" y="9800"/>
                  <a:pt x="-280" y="682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6" name="Content Placeholder 2">
            <a:extLst>
              <a:ext uri="{FF2B5EF4-FFF2-40B4-BE49-F238E27FC236}">
                <a16:creationId xmlns:a16="http://schemas.microsoft.com/office/drawing/2014/main" id="{8575FA36-CE92-236E-3C4C-2C83E9296783}"/>
              </a:ext>
            </a:extLst>
          </p:cNvPr>
          <p:cNvGraphicFramePr>
            <a:graphicFrameLocks noGrp="1"/>
          </p:cNvGraphicFramePr>
          <p:nvPr>
            <p:ph idx="1"/>
            <p:extLst>
              <p:ext uri="{D42A27DB-BD31-4B8C-83A1-F6EECF244321}">
                <p14:modId xmlns:p14="http://schemas.microsoft.com/office/powerpoint/2010/main" val="2089303155"/>
              </p:ext>
            </p:extLst>
          </p:nvPr>
        </p:nvGraphicFramePr>
        <p:xfrm>
          <a:off x="3486013" y="806075"/>
          <a:ext cx="5029337"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descr="Logo&#10;&#10;Description automatically generated">
            <a:extLst>
              <a:ext uri="{FF2B5EF4-FFF2-40B4-BE49-F238E27FC236}">
                <a16:creationId xmlns:a16="http://schemas.microsoft.com/office/drawing/2014/main" id="{47A92201-577C-DEFB-3DAF-19879D25504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480908093"/>
      </p:ext>
    </p:extLst>
  </p:cSld>
  <p:clrMapOvr>
    <a:masterClrMapping/>
  </p:clrMapOvr>
  <p:transition advClick="0">
    <p:fade/>
  </p:transition>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4"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83356" y="1928731"/>
            <a:ext cx="3333749" cy="2624327"/>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B8C8F257-6845-BF0C-C1AC-55414400CAE3}"/>
              </a:ext>
            </a:extLst>
          </p:cNvPr>
          <p:cNvSpPr txBox="1"/>
          <p:nvPr/>
        </p:nvSpPr>
        <p:spPr>
          <a:xfrm>
            <a:off x="538066" y="1967266"/>
            <a:ext cx="2921229" cy="2547257"/>
          </a:xfrm>
          <a:prstGeom prst="rect">
            <a:avLst/>
          </a:prstGeom>
          <a:noFill/>
        </p:spPr>
        <p:txBody>
          <a:bodyPr vert="horz" lIns="91440" tIns="45720" rIns="91440" bIns="45720" rtlCol="0" anchor="ctr">
            <a:normAutofit/>
          </a:bodyPr>
          <a:lstStyle/>
          <a:p>
            <a:pPr>
              <a:lnSpc>
                <a:spcPct val="90000"/>
              </a:lnSpc>
              <a:spcAft>
                <a:spcPts val="600"/>
              </a:spcAft>
            </a:pPr>
            <a:r>
              <a:rPr lang="en-US" sz="3400" b="1" kern="1200" dirty="0">
                <a:solidFill>
                  <a:srgbClr val="FFFFFF"/>
                </a:solidFill>
                <a:latin typeface="+mj-lt"/>
                <a:ea typeface="+mj-ea"/>
                <a:cs typeface="+mj-cs"/>
              </a:rPr>
              <a:t>The Commitment Model</a:t>
            </a:r>
          </a:p>
        </p:txBody>
      </p:sp>
      <p:pic>
        <p:nvPicPr>
          <p:cNvPr id="37889" name="Picture 7" descr="JS Commitment Circle.jpg">
            <a:extLst>
              <a:ext uri="{FF2B5EF4-FFF2-40B4-BE49-F238E27FC236}">
                <a16:creationId xmlns:a16="http://schemas.microsoft.com/office/drawing/2014/main" id="{5336B937-1484-9925-62D0-8D6FF2B62A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3582987" y="885073"/>
            <a:ext cx="5085525" cy="50855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p:fad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6E9601A-7D16-7002-C190-43DF43E78F0A}"/>
              </a:ext>
            </a:extLst>
          </p:cNvPr>
          <p:cNvSpPr>
            <a:spLocks noGrp="1"/>
          </p:cNvSpPr>
          <p:nvPr>
            <p:ph type="title"/>
          </p:nvPr>
        </p:nvSpPr>
        <p:spPr>
          <a:xfrm>
            <a:off x="628650" y="365125"/>
            <a:ext cx="7886700" cy="1325563"/>
          </a:xfrm>
        </p:spPr>
        <p:txBody>
          <a:bodyPr>
            <a:normAutofit/>
          </a:bodyPr>
          <a:lstStyle/>
          <a:p>
            <a:r>
              <a:rPr lang="en-US" sz="3200" b="1" dirty="0"/>
              <a:t>1.</a:t>
            </a:r>
            <a:r>
              <a:rPr lang="en-US" sz="3200" b="1" i="0" u="none" strike="noStrike" dirty="0">
                <a:effectLst/>
              </a:rPr>
              <a:t> Understand Their Role and Responsibilities</a:t>
            </a:r>
            <a:endParaRPr lang="en-US" sz="3200" b="1" dirty="0"/>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 name="connsiteX0" fmla="*/ 0 w 8140446"/>
              <a:gd name="connsiteY0" fmla="*/ 0 h 18288"/>
              <a:gd name="connsiteX1" fmla="*/ 596966 w 8140446"/>
              <a:gd name="connsiteY1" fmla="*/ 0 h 18288"/>
              <a:gd name="connsiteX2" fmla="*/ 1031123 w 8140446"/>
              <a:gd name="connsiteY2" fmla="*/ 0 h 18288"/>
              <a:gd name="connsiteX3" fmla="*/ 1872303 w 8140446"/>
              <a:gd name="connsiteY3" fmla="*/ 0 h 18288"/>
              <a:gd name="connsiteX4" fmla="*/ 2469269 w 8140446"/>
              <a:gd name="connsiteY4" fmla="*/ 0 h 18288"/>
              <a:gd name="connsiteX5" fmla="*/ 3066235 w 8140446"/>
              <a:gd name="connsiteY5" fmla="*/ 0 h 18288"/>
              <a:gd name="connsiteX6" fmla="*/ 3907414 w 8140446"/>
              <a:gd name="connsiteY6" fmla="*/ 0 h 18288"/>
              <a:gd name="connsiteX7" fmla="*/ 4422976 w 8140446"/>
              <a:gd name="connsiteY7" fmla="*/ 0 h 18288"/>
              <a:gd name="connsiteX8" fmla="*/ 5264155 w 8140446"/>
              <a:gd name="connsiteY8" fmla="*/ 0 h 18288"/>
              <a:gd name="connsiteX9" fmla="*/ 6105335 w 8140446"/>
              <a:gd name="connsiteY9" fmla="*/ 0 h 18288"/>
              <a:gd name="connsiteX10" fmla="*/ 6783705 w 8140446"/>
              <a:gd name="connsiteY10" fmla="*/ 0 h 18288"/>
              <a:gd name="connsiteX11" fmla="*/ 8140446 w 8140446"/>
              <a:gd name="connsiteY11" fmla="*/ 0 h 18288"/>
              <a:gd name="connsiteX12" fmla="*/ 8140446 w 8140446"/>
              <a:gd name="connsiteY12" fmla="*/ 18288 h 18288"/>
              <a:gd name="connsiteX13" fmla="*/ 7706289 w 8140446"/>
              <a:gd name="connsiteY13" fmla="*/ 18288 h 18288"/>
              <a:gd name="connsiteX14" fmla="*/ 6865109 w 8140446"/>
              <a:gd name="connsiteY14" fmla="*/ 18288 h 18288"/>
              <a:gd name="connsiteX15" fmla="*/ 6349548 w 8140446"/>
              <a:gd name="connsiteY15" fmla="*/ 18288 h 18288"/>
              <a:gd name="connsiteX16" fmla="*/ 5671177 w 8140446"/>
              <a:gd name="connsiteY16" fmla="*/ 18288 h 18288"/>
              <a:gd name="connsiteX17" fmla="*/ 4829998 w 8140446"/>
              <a:gd name="connsiteY17" fmla="*/ 18288 h 18288"/>
              <a:gd name="connsiteX18" fmla="*/ 4151627 w 8140446"/>
              <a:gd name="connsiteY18" fmla="*/ 18288 h 18288"/>
              <a:gd name="connsiteX19" fmla="*/ 3717470 w 8140446"/>
              <a:gd name="connsiteY19" fmla="*/ 18288 h 18288"/>
              <a:gd name="connsiteX20" fmla="*/ 3201909 w 8140446"/>
              <a:gd name="connsiteY20" fmla="*/ 18288 h 18288"/>
              <a:gd name="connsiteX21" fmla="*/ 2360729 w 8140446"/>
              <a:gd name="connsiteY21" fmla="*/ 18288 h 18288"/>
              <a:gd name="connsiteX22" fmla="*/ 1682359 w 8140446"/>
              <a:gd name="connsiteY22" fmla="*/ 18288 h 18288"/>
              <a:gd name="connsiteX23" fmla="*/ 1166797 w 8140446"/>
              <a:gd name="connsiteY23" fmla="*/ 18288 h 18288"/>
              <a:gd name="connsiteX24" fmla="*/ 0 w 8140446"/>
              <a:gd name="connsiteY24" fmla="*/ 18288 h 18288"/>
              <a:gd name="connsiteX25" fmla="*/ 0 w 8140446"/>
              <a:gd name="connsiteY2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140446" h="18288" fill="none" extrusionOk="0">
                <a:moveTo>
                  <a:pt x="0" y="0"/>
                </a:moveTo>
                <a:cubicBezTo>
                  <a:pt x="87427" y="6231"/>
                  <a:pt x="309612" y="-26324"/>
                  <a:pt x="434157" y="0"/>
                </a:cubicBezTo>
                <a:cubicBezTo>
                  <a:pt x="536972" y="29330"/>
                  <a:pt x="959392" y="28619"/>
                  <a:pt x="1193932" y="0"/>
                </a:cubicBezTo>
                <a:cubicBezTo>
                  <a:pt x="1446097" y="13819"/>
                  <a:pt x="1471680" y="7203"/>
                  <a:pt x="1628089" y="0"/>
                </a:cubicBezTo>
                <a:cubicBezTo>
                  <a:pt x="1817415" y="4047"/>
                  <a:pt x="1949536" y="-59324"/>
                  <a:pt x="2225055" y="0"/>
                </a:cubicBezTo>
                <a:cubicBezTo>
                  <a:pt x="2520490" y="18365"/>
                  <a:pt x="2717469" y="18707"/>
                  <a:pt x="3066235" y="0"/>
                </a:cubicBezTo>
                <a:cubicBezTo>
                  <a:pt x="3437075" y="3751"/>
                  <a:pt x="3408347" y="31644"/>
                  <a:pt x="3744605" y="0"/>
                </a:cubicBezTo>
                <a:cubicBezTo>
                  <a:pt x="4097249" y="-11527"/>
                  <a:pt x="4249699" y="-32555"/>
                  <a:pt x="4504380" y="0"/>
                </a:cubicBezTo>
                <a:cubicBezTo>
                  <a:pt x="4737570" y="17980"/>
                  <a:pt x="4877497" y="1006"/>
                  <a:pt x="5101346" y="0"/>
                </a:cubicBezTo>
                <a:cubicBezTo>
                  <a:pt x="5359305" y="-15330"/>
                  <a:pt x="5447195" y="7257"/>
                  <a:pt x="5779717" y="0"/>
                </a:cubicBezTo>
                <a:cubicBezTo>
                  <a:pt x="6090019" y="-17621"/>
                  <a:pt x="6273151" y="4279"/>
                  <a:pt x="6620896" y="0"/>
                </a:cubicBezTo>
                <a:cubicBezTo>
                  <a:pt x="6968586" y="34056"/>
                  <a:pt x="6990073" y="23587"/>
                  <a:pt x="7136458" y="0"/>
                </a:cubicBezTo>
                <a:cubicBezTo>
                  <a:pt x="7320575" y="20480"/>
                  <a:pt x="7847401" y="-6173"/>
                  <a:pt x="8140446" y="0"/>
                </a:cubicBezTo>
                <a:cubicBezTo>
                  <a:pt x="8139878" y="7862"/>
                  <a:pt x="8140227" y="13269"/>
                  <a:pt x="8140446" y="18288"/>
                </a:cubicBezTo>
                <a:cubicBezTo>
                  <a:pt x="7908069" y="-20636"/>
                  <a:pt x="7683037" y="21977"/>
                  <a:pt x="7543480" y="18288"/>
                </a:cubicBezTo>
                <a:cubicBezTo>
                  <a:pt x="7393752" y="10050"/>
                  <a:pt x="7221032" y="-3229"/>
                  <a:pt x="7109323" y="18288"/>
                </a:cubicBezTo>
                <a:cubicBezTo>
                  <a:pt x="7015297" y="22483"/>
                  <a:pt x="6599332" y="40899"/>
                  <a:pt x="6430952" y="18288"/>
                </a:cubicBezTo>
                <a:cubicBezTo>
                  <a:pt x="6292915" y="-34150"/>
                  <a:pt x="6142305" y="21507"/>
                  <a:pt x="5915391" y="18288"/>
                </a:cubicBezTo>
                <a:cubicBezTo>
                  <a:pt x="5682725" y="47843"/>
                  <a:pt x="5440566" y="31420"/>
                  <a:pt x="5237020" y="18288"/>
                </a:cubicBezTo>
                <a:cubicBezTo>
                  <a:pt x="5046456" y="10577"/>
                  <a:pt x="4706449" y="51976"/>
                  <a:pt x="4558650" y="18288"/>
                </a:cubicBezTo>
                <a:cubicBezTo>
                  <a:pt x="4361396" y="-987"/>
                  <a:pt x="4145362" y="-22303"/>
                  <a:pt x="3880279" y="18288"/>
                </a:cubicBezTo>
                <a:cubicBezTo>
                  <a:pt x="3610716" y="25411"/>
                  <a:pt x="3472690" y="4008"/>
                  <a:pt x="3201909" y="18288"/>
                </a:cubicBezTo>
                <a:cubicBezTo>
                  <a:pt x="2913595" y="35097"/>
                  <a:pt x="2753317" y="-1149"/>
                  <a:pt x="2604943" y="18288"/>
                </a:cubicBezTo>
                <a:cubicBezTo>
                  <a:pt x="2450130" y="36989"/>
                  <a:pt x="1974183" y="40159"/>
                  <a:pt x="1845168" y="18288"/>
                </a:cubicBezTo>
                <a:cubicBezTo>
                  <a:pt x="1677929" y="220"/>
                  <a:pt x="1378098" y="-772"/>
                  <a:pt x="1166797" y="18288"/>
                </a:cubicBezTo>
                <a:cubicBezTo>
                  <a:pt x="921150" y="53277"/>
                  <a:pt x="327457" y="47297"/>
                  <a:pt x="0" y="18288"/>
                </a:cubicBezTo>
                <a:cubicBezTo>
                  <a:pt x="-589" y="13471"/>
                  <a:pt x="-474" y="7409"/>
                  <a:pt x="0" y="0"/>
                </a:cubicBezTo>
                <a:close/>
              </a:path>
              <a:path w="8140446" h="18288" stroke="0" extrusionOk="0">
                <a:moveTo>
                  <a:pt x="0" y="0"/>
                </a:moveTo>
                <a:cubicBezTo>
                  <a:pt x="136968" y="-25482"/>
                  <a:pt x="379786" y="11224"/>
                  <a:pt x="596966" y="0"/>
                </a:cubicBezTo>
                <a:cubicBezTo>
                  <a:pt x="815878" y="-21223"/>
                  <a:pt x="832062" y="11868"/>
                  <a:pt x="1031123" y="0"/>
                </a:cubicBezTo>
                <a:cubicBezTo>
                  <a:pt x="1256800" y="-30738"/>
                  <a:pt x="1658090" y="-20345"/>
                  <a:pt x="1872303" y="0"/>
                </a:cubicBezTo>
                <a:cubicBezTo>
                  <a:pt x="2115604" y="28431"/>
                  <a:pt x="2277865" y="-40642"/>
                  <a:pt x="2469269" y="0"/>
                </a:cubicBezTo>
                <a:cubicBezTo>
                  <a:pt x="2679731" y="25919"/>
                  <a:pt x="2788602" y="-6498"/>
                  <a:pt x="3066235" y="0"/>
                </a:cubicBezTo>
                <a:cubicBezTo>
                  <a:pt x="3325663" y="-14487"/>
                  <a:pt x="3706561" y="67517"/>
                  <a:pt x="3907414" y="0"/>
                </a:cubicBezTo>
                <a:cubicBezTo>
                  <a:pt x="4127229" y="-37113"/>
                  <a:pt x="4179037" y="-8167"/>
                  <a:pt x="4422976" y="0"/>
                </a:cubicBezTo>
                <a:cubicBezTo>
                  <a:pt x="4683575" y="-28486"/>
                  <a:pt x="5055803" y="-13799"/>
                  <a:pt x="5264155" y="0"/>
                </a:cubicBezTo>
                <a:cubicBezTo>
                  <a:pt x="5513566" y="14315"/>
                  <a:pt x="5735215" y="2768"/>
                  <a:pt x="6105335" y="0"/>
                </a:cubicBezTo>
                <a:cubicBezTo>
                  <a:pt x="6510913" y="-12587"/>
                  <a:pt x="6456171" y="3247"/>
                  <a:pt x="6783705" y="0"/>
                </a:cubicBezTo>
                <a:cubicBezTo>
                  <a:pt x="7057099" y="-15461"/>
                  <a:pt x="7592067" y="5384"/>
                  <a:pt x="8140446" y="0"/>
                </a:cubicBezTo>
                <a:cubicBezTo>
                  <a:pt x="8140452" y="8597"/>
                  <a:pt x="8141122" y="9732"/>
                  <a:pt x="8140446" y="18288"/>
                </a:cubicBezTo>
                <a:cubicBezTo>
                  <a:pt x="7961834" y="8406"/>
                  <a:pt x="7874097" y="10350"/>
                  <a:pt x="7706289" y="18288"/>
                </a:cubicBezTo>
                <a:cubicBezTo>
                  <a:pt x="7582508" y="-14920"/>
                  <a:pt x="7179551" y="-33111"/>
                  <a:pt x="6865109" y="18288"/>
                </a:cubicBezTo>
                <a:cubicBezTo>
                  <a:pt x="6583382" y="24117"/>
                  <a:pt x="6525821" y="36696"/>
                  <a:pt x="6349548" y="18288"/>
                </a:cubicBezTo>
                <a:cubicBezTo>
                  <a:pt x="6209953" y="10881"/>
                  <a:pt x="5959707" y="-47828"/>
                  <a:pt x="5671177" y="18288"/>
                </a:cubicBezTo>
                <a:cubicBezTo>
                  <a:pt x="5387744" y="29809"/>
                  <a:pt x="5228514" y="101507"/>
                  <a:pt x="4829998" y="18288"/>
                </a:cubicBezTo>
                <a:cubicBezTo>
                  <a:pt x="4415646" y="-28596"/>
                  <a:pt x="4343809" y="28954"/>
                  <a:pt x="4151627" y="18288"/>
                </a:cubicBezTo>
                <a:cubicBezTo>
                  <a:pt x="3950673" y="-9796"/>
                  <a:pt x="3879947" y="41143"/>
                  <a:pt x="3717470" y="18288"/>
                </a:cubicBezTo>
                <a:cubicBezTo>
                  <a:pt x="3558660" y="10110"/>
                  <a:pt x="3468854" y="29375"/>
                  <a:pt x="3201909" y="18288"/>
                </a:cubicBezTo>
                <a:cubicBezTo>
                  <a:pt x="2965673" y="10505"/>
                  <a:pt x="2568327" y="22116"/>
                  <a:pt x="2360729" y="18288"/>
                </a:cubicBezTo>
                <a:cubicBezTo>
                  <a:pt x="2171885" y="49144"/>
                  <a:pt x="1923258" y="16020"/>
                  <a:pt x="1682359" y="18288"/>
                </a:cubicBezTo>
                <a:cubicBezTo>
                  <a:pt x="1430698" y="-2378"/>
                  <a:pt x="1324229" y="-1751"/>
                  <a:pt x="1166797" y="18288"/>
                </a:cubicBezTo>
                <a:cubicBezTo>
                  <a:pt x="1001390" y="41795"/>
                  <a:pt x="324313" y="57964"/>
                  <a:pt x="0" y="18288"/>
                </a:cubicBezTo>
                <a:cubicBezTo>
                  <a:pt x="285" y="13135"/>
                  <a:pt x="532" y="5956"/>
                  <a:pt x="0" y="0"/>
                </a:cubicBezTo>
                <a:close/>
              </a:path>
              <a:path w="8140446" h="18288" fill="none" stroke="0" extrusionOk="0">
                <a:moveTo>
                  <a:pt x="0" y="0"/>
                </a:moveTo>
                <a:cubicBezTo>
                  <a:pt x="69532" y="-6557"/>
                  <a:pt x="264219" y="3919"/>
                  <a:pt x="434157" y="0"/>
                </a:cubicBezTo>
                <a:cubicBezTo>
                  <a:pt x="600013" y="9090"/>
                  <a:pt x="921449" y="-13478"/>
                  <a:pt x="1193932" y="0"/>
                </a:cubicBezTo>
                <a:cubicBezTo>
                  <a:pt x="1443592" y="14844"/>
                  <a:pt x="1471188" y="10722"/>
                  <a:pt x="1628089" y="0"/>
                </a:cubicBezTo>
                <a:cubicBezTo>
                  <a:pt x="1750006" y="-24149"/>
                  <a:pt x="1967480" y="-14904"/>
                  <a:pt x="2225055" y="0"/>
                </a:cubicBezTo>
                <a:cubicBezTo>
                  <a:pt x="2503918" y="19247"/>
                  <a:pt x="2709263" y="-16351"/>
                  <a:pt x="3066235" y="0"/>
                </a:cubicBezTo>
                <a:cubicBezTo>
                  <a:pt x="3429723" y="-1627"/>
                  <a:pt x="3399401" y="30976"/>
                  <a:pt x="3744605" y="0"/>
                </a:cubicBezTo>
                <a:cubicBezTo>
                  <a:pt x="4081920" y="-40602"/>
                  <a:pt x="4258272" y="-2441"/>
                  <a:pt x="4504380" y="0"/>
                </a:cubicBezTo>
                <a:cubicBezTo>
                  <a:pt x="4760039" y="21121"/>
                  <a:pt x="4866555" y="-1351"/>
                  <a:pt x="5101346" y="0"/>
                </a:cubicBezTo>
                <a:cubicBezTo>
                  <a:pt x="5336279" y="1859"/>
                  <a:pt x="5465100" y="30801"/>
                  <a:pt x="5779717" y="0"/>
                </a:cubicBezTo>
                <a:cubicBezTo>
                  <a:pt x="6117018" y="-2879"/>
                  <a:pt x="6273497" y="-5002"/>
                  <a:pt x="6620896" y="0"/>
                </a:cubicBezTo>
                <a:cubicBezTo>
                  <a:pt x="6972306" y="38666"/>
                  <a:pt x="6992056" y="28334"/>
                  <a:pt x="7136458" y="0"/>
                </a:cubicBezTo>
                <a:cubicBezTo>
                  <a:pt x="7325567" y="-61201"/>
                  <a:pt x="7766555" y="-88399"/>
                  <a:pt x="8140446" y="0"/>
                </a:cubicBezTo>
                <a:cubicBezTo>
                  <a:pt x="8140031" y="7748"/>
                  <a:pt x="8139515" y="13015"/>
                  <a:pt x="8140446" y="18288"/>
                </a:cubicBezTo>
                <a:cubicBezTo>
                  <a:pt x="7892673" y="-4012"/>
                  <a:pt x="7668025" y="650"/>
                  <a:pt x="7543480" y="18288"/>
                </a:cubicBezTo>
                <a:cubicBezTo>
                  <a:pt x="7406710" y="-3467"/>
                  <a:pt x="7207646" y="8893"/>
                  <a:pt x="7109323" y="18288"/>
                </a:cubicBezTo>
                <a:cubicBezTo>
                  <a:pt x="6993037" y="49011"/>
                  <a:pt x="6598723" y="59405"/>
                  <a:pt x="6430952" y="18288"/>
                </a:cubicBezTo>
                <a:cubicBezTo>
                  <a:pt x="6284771" y="15315"/>
                  <a:pt x="6162730" y="20350"/>
                  <a:pt x="5915391" y="18288"/>
                </a:cubicBezTo>
                <a:cubicBezTo>
                  <a:pt x="5684668" y="13603"/>
                  <a:pt x="5422852" y="53618"/>
                  <a:pt x="5237020" y="18288"/>
                </a:cubicBezTo>
                <a:cubicBezTo>
                  <a:pt x="5035482" y="26296"/>
                  <a:pt x="4719808" y="55145"/>
                  <a:pt x="4558650" y="18288"/>
                </a:cubicBezTo>
                <a:cubicBezTo>
                  <a:pt x="4375169" y="-35587"/>
                  <a:pt x="4137553" y="12086"/>
                  <a:pt x="3880279" y="18288"/>
                </a:cubicBezTo>
                <a:cubicBezTo>
                  <a:pt x="3624533" y="32648"/>
                  <a:pt x="3467387" y="6480"/>
                  <a:pt x="3201909" y="18288"/>
                </a:cubicBezTo>
                <a:cubicBezTo>
                  <a:pt x="2918126" y="73342"/>
                  <a:pt x="2717830" y="-17156"/>
                  <a:pt x="2604943" y="18288"/>
                </a:cubicBezTo>
                <a:cubicBezTo>
                  <a:pt x="2496133" y="44525"/>
                  <a:pt x="2003915" y="18254"/>
                  <a:pt x="1845168" y="18288"/>
                </a:cubicBezTo>
                <a:cubicBezTo>
                  <a:pt x="1694518" y="14989"/>
                  <a:pt x="1344959" y="44188"/>
                  <a:pt x="1166797" y="18288"/>
                </a:cubicBezTo>
                <a:cubicBezTo>
                  <a:pt x="935925" y="69451"/>
                  <a:pt x="319712" y="-63972"/>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1D02BAE-6FD2-361E-5B8C-7174A4D626FE}"/>
              </a:ext>
            </a:extLst>
          </p:cNvPr>
          <p:cNvSpPr>
            <a:spLocks noGrp="1"/>
          </p:cNvSpPr>
          <p:nvPr>
            <p:ph idx="1"/>
          </p:nvPr>
        </p:nvSpPr>
        <p:spPr>
          <a:xfrm>
            <a:off x="628650" y="1929384"/>
            <a:ext cx="7886700" cy="4251960"/>
          </a:xfrm>
        </p:spPr>
        <p:txBody>
          <a:bodyPr>
            <a:normAutofit/>
          </a:bodyPr>
          <a:lstStyle/>
          <a:p>
            <a:pPr marL="0" indent="0" fontAlgn="base">
              <a:lnSpc>
                <a:spcPct val="100000"/>
              </a:lnSpc>
              <a:spcBef>
                <a:spcPts val="600"/>
              </a:spcBef>
              <a:spcAft>
                <a:spcPts val="600"/>
              </a:spcAft>
              <a:buNone/>
            </a:pPr>
            <a:r>
              <a:rPr lang="en-US" sz="2400" dirty="0"/>
              <a:t>Great boards have</a:t>
            </a:r>
            <a:r>
              <a:rPr lang="en-US" sz="2400" b="0" i="0" u="none" strike="noStrike" dirty="0">
                <a:effectLst/>
              </a:rPr>
              <a:t> members who are clear about their role and their responsibilities to the organization. They know they are there as directors, rather than an executive team, and are committed to fulfilling their legal duties. </a:t>
            </a:r>
          </a:p>
          <a:p>
            <a:pPr marL="0" indent="0" fontAlgn="base">
              <a:lnSpc>
                <a:spcPct val="100000"/>
              </a:lnSpc>
              <a:spcBef>
                <a:spcPts val="600"/>
              </a:spcBef>
              <a:spcAft>
                <a:spcPts val="600"/>
              </a:spcAft>
              <a:buNone/>
            </a:pPr>
            <a:endParaRPr lang="en-US" sz="2400" dirty="0"/>
          </a:p>
          <a:p>
            <a:pPr marL="0" indent="0" fontAlgn="base">
              <a:lnSpc>
                <a:spcPct val="100000"/>
              </a:lnSpc>
              <a:spcBef>
                <a:spcPts val="600"/>
              </a:spcBef>
              <a:spcAft>
                <a:spcPts val="600"/>
              </a:spcAft>
              <a:buNone/>
            </a:pPr>
            <a:r>
              <a:rPr lang="en-US" sz="2400" b="0" i="0" u="none" strike="noStrike" dirty="0">
                <a:effectLst/>
              </a:rPr>
              <a:t>There is a clear understanding of the authority that lies with the board, and what has been delegated to board committees or staff.</a:t>
            </a:r>
          </a:p>
        </p:txBody>
      </p:sp>
      <p:pic>
        <p:nvPicPr>
          <p:cNvPr id="5" name="Picture 4" descr="Logo&#10;&#10;Description automatically generated">
            <a:extLst>
              <a:ext uri="{FF2B5EF4-FFF2-40B4-BE49-F238E27FC236}">
                <a16:creationId xmlns:a16="http://schemas.microsoft.com/office/drawing/2014/main" id="{0FA9C848-128A-D177-F62E-26F0DF10E6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4115588029"/>
      </p:ext>
    </p:extLst>
  </p:cSld>
  <p:clrMapOvr>
    <a:masterClrMapping/>
  </p:clrMapOvr>
  <p:transition advClick="0">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B032FB6-83F4-2C01-6616-7B54D4B5EFD8}"/>
              </a:ext>
            </a:extLst>
          </p:cNvPr>
          <p:cNvSpPr>
            <a:spLocks noGrp="1"/>
          </p:cNvSpPr>
          <p:nvPr>
            <p:ph type="title"/>
          </p:nvPr>
        </p:nvSpPr>
        <p:spPr>
          <a:xfrm>
            <a:off x="628650" y="365125"/>
            <a:ext cx="7886700" cy="1325563"/>
          </a:xfrm>
        </p:spPr>
        <p:txBody>
          <a:bodyPr>
            <a:normAutofit/>
          </a:bodyPr>
          <a:lstStyle/>
          <a:p>
            <a:pPr marL="407988" indent="-407988"/>
            <a:r>
              <a:rPr lang="en-US" sz="3200" b="1" i="0" u="none" strike="noStrike" dirty="0">
                <a:effectLst/>
              </a:rPr>
              <a:t>2. Lead Strategically and </a:t>
            </a:r>
            <a:br>
              <a:rPr lang="en-US" sz="3200" b="1" i="0" u="none" strike="noStrike" dirty="0">
                <a:effectLst/>
              </a:rPr>
            </a:br>
            <a:r>
              <a:rPr lang="en-US" sz="3200" b="1" i="0" u="none" strike="noStrike" dirty="0">
                <a:effectLst/>
              </a:rPr>
              <a:t>Support the </a:t>
            </a:r>
            <a:r>
              <a:rPr lang="en-US" sz="3200" b="1" dirty="0"/>
              <a:t>Executive Director</a:t>
            </a:r>
            <a:endParaRPr lang="en-US" sz="3200" dirty="0"/>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 name="connsiteX0" fmla="*/ 0 w 8140446"/>
              <a:gd name="connsiteY0" fmla="*/ 0 h 18288"/>
              <a:gd name="connsiteX1" fmla="*/ 596966 w 8140446"/>
              <a:gd name="connsiteY1" fmla="*/ 0 h 18288"/>
              <a:gd name="connsiteX2" fmla="*/ 1031123 w 8140446"/>
              <a:gd name="connsiteY2" fmla="*/ 0 h 18288"/>
              <a:gd name="connsiteX3" fmla="*/ 1872303 w 8140446"/>
              <a:gd name="connsiteY3" fmla="*/ 0 h 18288"/>
              <a:gd name="connsiteX4" fmla="*/ 2469269 w 8140446"/>
              <a:gd name="connsiteY4" fmla="*/ 0 h 18288"/>
              <a:gd name="connsiteX5" fmla="*/ 3066235 w 8140446"/>
              <a:gd name="connsiteY5" fmla="*/ 0 h 18288"/>
              <a:gd name="connsiteX6" fmla="*/ 3907414 w 8140446"/>
              <a:gd name="connsiteY6" fmla="*/ 0 h 18288"/>
              <a:gd name="connsiteX7" fmla="*/ 4422976 w 8140446"/>
              <a:gd name="connsiteY7" fmla="*/ 0 h 18288"/>
              <a:gd name="connsiteX8" fmla="*/ 5264155 w 8140446"/>
              <a:gd name="connsiteY8" fmla="*/ 0 h 18288"/>
              <a:gd name="connsiteX9" fmla="*/ 6105335 w 8140446"/>
              <a:gd name="connsiteY9" fmla="*/ 0 h 18288"/>
              <a:gd name="connsiteX10" fmla="*/ 6783705 w 8140446"/>
              <a:gd name="connsiteY10" fmla="*/ 0 h 18288"/>
              <a:gd name="connsiteX11" fmla="*/ 8140446 w 8140446"/>
              <a:gd name="connsiteY11" fmla="*/ 0 h 18288"/>
              <a:gd name="connsiteX12" fmla="*/ 8140446 w 8140446"/>
              <a:gd name="connsiteY12" fmla="*/ 18288 h 18288"/>
              <a:gd name="connsiteX13" fmla="*/ 7706289 w 8140446"/>
              <a:gd name="connsiteY13" fmla="*/ 18288 h 18288"/>
              <a:gd name="connsiteX14" fmla="*/ 6865109 w 8140446"/>
              <a:gd name="connsiteY14" fmla="*/ 18288 h 18288"/>
              <a:gd name="connsiteX15" fmla="*/ 6349548 w 8140446"/>
              <a:gd name="connsiteY15" fmla="*/ 18288 h 18288"/>
              <a:gd name="connsiteX16" fmla="*/ 5671177 w 8140446"/>
              <a:gd name="connsiteY16" fmla="*/ 18288 h 18288"/>
              <a:gd name="connsiteX17" fmla="*/ 4829998 w 8140446"/>
              <a:gd name="connsiteY17" fmla="*/ 18288 h 18288"/>
              <a:gd name="connsiteX18" fmla="*/ 4151627 w 8140446"/>
              <a:gd name="connsiteY18" fmla="*/ 18288 h 18288"/>
              <a:gd name="connsiteX19" fmla="*/ 3717470 w 8140446"/>
              <a:gd name="connsiteY19" fmla="*/ 18288 h 18288"/>
              <a:gd name="connsiteX20" fmla="*/ 3201909 w 8140446"/>
              <a:gd name="connsiteY20" fmla="*/ 18288 h 18288"/>
              <a:gd name="connsiteX21" fmla="*/ 2360729 w 8140446"/>
              <a:gd name="connsiteY21" fmla="*/ 18288 h 18288"/>
              <a:gd name="connsiteX22" fmla="*/ 1682359 w 8140446"/>
              <a:gd name="connsiteY22" fmla="*/ 18288 h 18288"/>
              <a:gd name="connsiteX23" fmla="*/ 1166797 w 8140446"/>
              <a:gd name="connsiteY23" fmla="*/ 18288 h 18288"/>
              <a:gd name="connsiteX24" fmla="*/ 0 w 8140446"/>
              <a:gd name="connsiteY24" fmla="*/ 18288 h 18288"/>
              <a:gd name="connsiteX25" fmla="*/ 0 w 8140446"/>
              <a:gd name="connsiteY2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140446" h="18288" fill="none" extrusionOk="0">
                <a:moveTo>
                  <a:pt x="0" y="0"/>
                </a:moveTo>
                <a:cubicBezTo>
                  <a:pt x="87427" y="6231"/>
                  <a:pt x="309612" y="-26324"/>
                  <a:pt x="434157" y="0"/>
                </a:cubicBezTo>
                <a:cubicBezTo>
                  <a:pt x="536972" y="29330"/>
                  <a:pt x="959392" y="28619"/>
                  <a:pt x="1193932" y="0"/>
                </a:cubicBezTo>
                <a:cubicBezTo>
                  <a:pt x="1446097" y="13819"/>
                  <a:pt x="1471680" y="7203"/>
                  <a:pt x="1628089" y="0"/>
                </a:cubicBezTo>
                <a:cubicBezTo>
                  <a:pt x="1817415" y="4047"/>
                  <a:pt x="1949536" y="-59324"/>
                  <a:pt x="2225055" y="0"/>
                </a:cubicBezTo>
                <a:cubicBezTo>
                  <a:pt x="2520490" y="18365"/>
                  <a:pt x="2717469" y="18707"/>
                  <a:pt x="3066235" y="0"/>
                </a:cubicBezTo>
                <a:cubicBezTo>
                  <a:pt x="3437075" y="3751"/>
                  <a:pt x="3408347" y="31644"/>
                  <a:pt x="3744605" y="0"/>
                </a:cubicBezTo>
                <a:cubicBezTo>
                  <a:pt x="4097249" y="-11527"/>
                  <a:pt x="4249699" y="-32555"/>
                  <a:pt x="4504380" y="0"/>
                </a:cubicBezTo>
                <a:cubicBezTo>
                  <a:pt x="4737570" y="17980"/>
                  <a:pt x="4877497" y="1006"/>
                  <a:pt x="5101346" y="0"/>
                </a:cubicBezTo>
                <a:cubicBezTo>
                  <a:pt x="5359305" y="-15330"/>
                  <a:pt x="5447195" y="7257"/>
                  <a:pt x="5779717" y="0"/>
                </a:cubicBezTo>
                <a:cubicBezTo>
                  <a:pt x="6090019" y="-17621"/>
                  <a:pt x="6273151" y="4279"/>
                  <a:pt x="6620896" y="0"/>
                </a:cubicBezTo>
                <a:cubicBezTo>
                  <a:pt x="6968586" y="34056"/>
                  <a:pt x="6990073" y="23587"/>
                  <a:pt x="7136458" y="0"/>
                </a:cubicBezTo>
                <a:cubicBezTo>
                  <a:pt x="7320575" y="20480"/>
                  <a:pt x="7847401" y="-6173"/>
                  <a:pt x="8140446" y="0"/>
                </a:cubicBezTo>
                <a:cubicBezTo>
                  <a:pt x="8139878" y="7862"/>
                  <a:pt x="8140227" y="13269"/>
                  <a:pt x="8140446" y="18288"/>
                </a:cubicBezTo>
                <a:cubicBezTo>
                  <a:pt x="7908069" y="-20636"/>
                  <a:pt x="7683037" y="21977"/>
                  <a:pt x="7543480" y="18288"/>
                </a:cubicBezTo>
                <a:cubicBezTo>
                  <a:pt x="7393752" y="10050"/>
                  <a:pt x="7221032" y="-3229"/>
                  <a:pt x="7109323" y="18288"/>
                </a:cubicBezTo>
                <a:cubicBezTo>
                  <a:pt x="7015297" y="22483"/>
                  <a:pt x="6599332" y="40899"/>
                  <a:pt x="6430952" y="18288"/>
                </a:cubicBezTo>
                <a:cubicBezTo>
                  <a:pt x="6292915" y="-34150"/>
                  <a:pt x="6142305" y="21507"/>
                  <a:pt x="5915391" y="18288"/>
                </a:cubicBezTo>
                <a:cubicBezTo>
                  <a:pt x="5682725" y="47843"/>
                  <a:pt x="5440566" y="31420"/>
                  <a:pt x="5237020" y="18288"/>
                </a:cubicBezTo>
                <a:cubicBezTo>
                  <a:pt x="5046456" y="10577"/>
                  <a:pt x="4706449" y="51976"/>
                  <a:pt x="4558650" y="18288"/>
                </a:cubicBezTo>
                <a:cubicBezTo>
                  <a:pt x="4361396" y="-987"/>
                  <a:pt x="4145362" y="-22303"/>
                  <a:pt x="3880279" y="18288"/>
                </a:cubicBezTo>
                <a:cubicBezTo>
                  <a:pt x="3610716" y="25411"/>
                  <a:pt x="3472690" y="4008"/>
                  <a:pt x="3201909" y="18288"/>
                </a:cubicBezTo>
                <a:cubicBezTo>
                  <a:pt x="2913595" y="35097"/>
                  <a:pt x="2753317" y="-1149"/>
                  <a:pt x="2604943" y="18288"/>
                </a:cubicBezTo>
                <a:cubicBezTo>
                  <a:pt x="2450130" y="36989"/>
                  <a:pt x="1974183" y="40159"/>
                  <a:pt x="1845168" y="18288"/>
                </a:cubicBezTo>
                <a:cubicBezTo>
                  <a:pt x="1677929" y="220"/>
                  <a:pt x="1378098" y="-772"/>
                  <a:pt x="1166797" y="18288"/>
                </a:cubicBezTo>
                <a:cubicBezTo>
                  <a:pt x="921150" y="53277"/>
                  <a:pt x="327457" y="47297"/>
                  <a:pt x="0" y="18288"/>
                </a:cubicBezTo>
                <a:cubicBezTo>
                  <a:pt x="-589" y="13471"/>
                  <a:pt x="-474" y="7409"/>
                  <a:pt x="0" y="0"/>
                </a:cubicBezTo>
                <a:close/>
              </a:path>
              <a:path w="8140446" h="18288" stroke="0" extrusionOk="0">
                <a:moveTo>
                  <a:pt x="0" y="0"/>
                </a:moveTo>
                <a:cubicBezTo>
                  <a:pt x="136968" y="-25482"/>
                  <a:pt x="379786" y="11224"/>
                  <a:pt x="596966" y="0"/>
                </a:cubicBezTo>
                <a:cubicBezTo>
                  <a:pt x="815878" y="-21223"/>
                  <a:pt x="832062" y="11868"/>
                  <a:pt x="1031123" y="0"/>
                </a:cubicBezTo>
                <a:cubicBezTo>
                  <a:pt x="1256800" y="-30738"/>
                  <a:pt x="1658090" y="-20345"/>
                  <a:pt x="1872303" y="0"/>
                </a:cubicBezTo>
                <a:cubicBezTo>
                  <a:pt x="2115604" y="28431"/>
                  <a:pt x="2277865" y="-40642"/>
                  <a:pt x="2469269" y="0"/>
                </a:cubicBezTo>
                <a:cubicBezTo>
                  <a:pt x="2679731" y="25919"/>
                  <a:pt x="2788602" y="-6498"/>
                  <a:pt x="3066235" y="0"/>
                </a:cubicBezTo>
                <a:cubicBezTo>
                  <a:pt x="3325663" y="-14487"/>
                  <a:pt x="3706561" y="67517"/>
                  <a:pt x="3907414" y="0"/>
                </a:cubicBezTo>
                <a:cubicBezTo>
                  <a:pt x="4127229" y="-37113"/>
                  <a:pt x="4179037" y="-8167"/>
                  <a:pt x="4422976" y="0"/>
                </a:cubicBezTo>
                <a:cubicBezTo>
                  <a:pt x="4683575" y="-28486"/>
                  <a:pt x="5055803" y="-13799"/>
                  <a:pt x="5264155" y="0"/>
                </a:cubicBezTo>
                <a:cubicBezTo>
                  <a:pt x="5513566" y="14315"/>
                  <a:pt x="5735215" y="2768"/>
                  <a:pt x="6105335" y="0"/>
                </a:cubicBezTo>
                <a:cubicBezTo>
                  <a:pt x="6510913" y="-12587"/>
                  <a:pt x="6456171" y="3247"/>
                  <a:pt x="6783705" y="0"/>
                </a:cubicBezTo>
                <a:cubicBezTo>
                  <a:pt x="7057099" y="-15461"/>
                  <a:pt x="7592067" y="5384"/>
                  <a:pt x="8140446" y="0"/>
                </a:cubicBezTo>
                <a:cubicBezTo>
                  <a:pt x="8140452" y="8597"/>
                  <a:pt x="8141122" y="9732"/>
                  <a:pt x="8140446" y="18288"/>
                </a:cubicBezTo>
                <a:cubicBezTo>
                  <a:pt x="7961834" y="8406"/>
                  <a:pt x="7874097" y="10350"/>
                  <a:pt x="7706289" y="18288"/>
                </a:cubicBezTo>
                <a:cubicBezTo>
                  <a:pt x="7582508" y="-14920"/>
                  <a:pt x="7179551" y="-33111"/>
                  <a:pt x="6865109" y="18288"/>
                </a:cubicBezTo>
                <a:cubicBezTo>
                  <a:pt x="6583382" y="24117"/>
                  <a:pt x="6525821" y="36696"/>
                  <a:pt x="6349548" y="18288"/>
                </a:cubicBezTo>
                <a:cubicBezTo>
                  <a:pt x="6209953" y="10881"/>
                  <a:pt x="5959707" y="-47828"/>
                  <a:pt x="5671177" y="18288"/>
                </a:cubicBezTo>
                <a:cubicBezTo>
                  <a:pt x="5387744" y="29809"/>
                  <a:pt x="5228514" y="101507"/>
                  <a:pt x="4829998" y="18288"/>
                </a:cubicBezTo>
                <a:cubicBezTo>
                  <a:pt x="4415646" y="-28596"/>
                  <a:pt x="4343809" y="28954"/>
                  <a:pt x="4151627" y="18288"/>
                </a:cubicBezTo>
                <a:cubicBezTo>
                  <a:pt x="3950673" y="-9796"/>
                  <a:pt x="3879947" y="41143"/>
                  <a:pt x="3717470" y="18288"/>
                </a:cubicBezTo>
                <a:cubicBezTo>
                  <a:pt x="3558660" y="10110"/>
                  <a:pt x="3468854" y="29375"/>
                  <a:pt x="3201909" y="18288"/>
                </a:cubicBezTo>
                <a:cubicBezTo>
                  <a:pt x="2965673" y="10505"/>
                  <a:pt x="2568327" y="22116"/>
                  <a:pt x="2360729" y="18288"/>
                </a:cubicBezTo>
                <a:cubicBezTo>
                  <a:pt x="2171885" y="49144"/>
                  <a:pt x="1923258" y="16020"/>
                  <a:pt x="1682359" y="18288"/>
                </a:cubicBezTo>
                <a:cubicBezTo>
                  <a:pt x="1430698" y="-2378"/>
                  <a:pt x="1324229" y="-1751"/>
                  <a:pt x="1166797" y="18288"/>
                </a:cubicBezTo>
                <a:cubicBezTo>
                  <a:pt x="1001390" y="41795"/>
                  <a:pt x="324313" y="57964"/>
                  <a:pt x="0" y="18288"/>
                </a:cubicBezTo>
                <a:cubicBezTo>
                  <a:pt x="285" y="13135"/>
                  <a:pt x="532" y="5956"/>
                  <a:pt x="0" y="0"/>
                </a:cubicBezTo>
                <a:close/>
              </a:path>
              <a:path w="8140446" h="18288" fill="none" stroke="0" extrusionOk="0">
                <a:moveTo>
                  <a:pt x="0" y="0"/>
                </a:moveTo>
                <a:cubicBezTo>
                  <a:pt x="69532" y="-6557"/>
                  <a:pt x="264219" y="3919"/>
                  <a:pt x="434157" y="0"/>
                </a:cubicBezTo>
                <a:cubicBezTo>
                  <a:pt x="600013" y="9090"/>
                  <a:pt x="921449" y="-13478"/>
                  <a:pt x="1193932" y="0"/>
                </a:cubicBezTo>
                <a:cubicBezTo>
                  <a:pt x="1443592" y="14844"/>
                  <a:pt x="1471188" y="10722"/>
                  <a:pt x="1628089" y="0"/>
                </a:cubicBezTo>
                <a:cubicBezTo>
                  <a:pt x="1750006" y="-24149"/>
                  <a:pt x="1967480" y="-14904"/>
                  <a:pt x="2225055" y="0"/>
                </a:cubicBezTo>
                <a:cubicBezTo>
                  <a:pt x="2503918" y="19247"/>
                  <a:pt x="2709263" y="-16351"/>
                  <a:pt x="3066235" y="0"/>
                </a:cubicBezTo>
                <a:cubicBezTo>
                  <a:pt x="3429723" y="-1627"/>
                  <a:pt x="3399401" y="30976"/>
                  <a:pt x="3744605" y="0"/>
                </a:cubicBezTo>
                <a:cubicBezTo>
                  <a:pt x="4081920" y="-40602"/>
                  <a:pt x="4258272" y="-2441"/>
                  <a:pt x="4504380" y="0"/>
                </a:cubicBezTo>
                <a:cubicBezTo>
                  <a:pt x="4760039" y="21121"/>
                  <a:pt x="4866555" y="-1351"/>
                  <a:pt x="5101346" y="0"/>
                </a:cubicBezTo>
                <a:cubicBezTo>
                  <a:pt x="5336279" y="1859"/>
                  <a:pt x="5465100" y="30801"/>
                  <a:pt x="5779717" y="0"/>
                </a:cubicBezTo>
                <a:cubicBezTo>
                  <a:pt x="6117018" y="-2879"/>
                  <a:pt x="6273497" y="-5002"/>
                  <a:pt x="6620896" y="0"/>
                </a:cubicBezTo>
                <a:cubicBezTo>
                  <a:pt x="6972306" y="38666"/>
                  <a:pt x="6992056" y="28334"/>
                  <a:pt x="7136458" y="0"/>
                </a:cubicBezTo>
                <a:cubicBezTo>
                  <a:pt x="7325567" y="-61201"/>
                  <a:pt x="7766555" y="-88399"/>
                  <a:pt x="8140446" y="0"/>
                </a:cubicBezTo>
                <a:cubicBezTo>
                  <a:pt x="8140031" y="7748"/>
                  <a:pt x="8139515" y="13015"/>
                  <a:pt x="8140446" y="18288"/>
                </a:cubicBezTo>
                <a:cubicBezTo>
                  <a:pt x="7892673" y="-4012"/>
                  <a:pt x="7668025" y="650"/>
                  <a:pt x="7543480" y="18288"/>
                </a:cubicBezTo>
                <a:cubicBezTo>
                  <a:pt x="7406710" y="-3467"/>
                  <a:pt x="7207646" y="8893"/>
                  <a:pt x="7109323" y="18288"/>
                </a:cubicBezTo>
                <a:cubicBezTo>
                  <a:pt x="6993037" y="49011"/>
                  <a:pt x="6598723" y="59405"/>
                  <a:pt x="6430952" y="18288"/>
                </a:cubicBezTo>
                <a:cubicBezTo>
                  <a:pt x="6284771" y="15315"/>
                  <a:pt x="6162730" y="20350"/>
                  <a:pt x="5915391" y="18288"/>
                </a:cubicBezTo>
                <a:cubicBezTo>
                  <a:pt x="5684668" y="13603"/>
                  <a:pt x="5422852" y="53618"/>
                  <a:pt x="5237020" y="18288"/>
                </a:cubicBezTo>
                <a:cubicBezTo>
                  <a:pt x="5035482" y="26296"/>
                  <a:pt x="4719808" y="55145"/>
                  <a:pt x="4558650" y="18288"/>
                </a:cubicBezTo>
                <a:cubicBezTo>
                  <a:pt x="4375169" y="-35587"/>
                  <a:pt x="4137553" y="12086"/>
                  <a:pt x="3880279" y="18288"/>
                </a:cubicBezTo>
                <a:cubicBezTo>
                  <a:pt x="3624533" y="32648"/>
                  <a:pt x="3467387" y="6480"/>
                  <a:pt x="3201909" y="18288"/>
                </a:cubicBezTo>
                <a:cubicBezTo>
                  <a:pt x="2918126" y="73342"/>
                  <a:pt x="2717830" y="-17156"/>
                  <a:pt x="2604943" y="18288"/>
                </a:cubicBezTo>
                <a:cubicBezTo>
                  <a:pt x="2496133" y="44525"/>
                  <a:pt x="2003915" y="18254"/>
                  <a:pt x="1845168" y="18288"/>
                </a:cubicBezTo>
                <a:cubicBezTo>
                  <a:pt x="1694518" y="14989"/>
                  <a:pt x="1344959" y="44188"/>
                  <a:pt x="1166797" y="18288"/>
                </a:cubicBezTo>
                <a:cubicBezTo>
                  <a:pt x="935925" y="69451"/>
                  <a:pt x="319712" y="-63972"/>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40F9A133-8736-1390-531E-A30E2D635665}"/>
              </a:ext>
            </a:extLst>
          </p:cNvPr>
          <p:cNvSpPr>
            <a:spLocks noGrp="1"/>
          </p:cNvSpPr>
          <p:nvPr>
            <p:ph idx="1"/>
          </p:nvPr>
        </p:nvSpPr>
        <p:spPr>
          <a:xfrm>
            <a:off x="628650" y="1929384"/>
            <a:ext cx="7886700" cy="4251960"/>
          </a:xfrm>
        </p:spPr>
        <p:txBody>
          <a:bodyPr>
            <a:normAutofit/>
          </a:bodyPr>
          <a:lstStyle/>
          <a:p>
            <a:pPr marL="0" indent="0" fontAlgn="base">
              <a:lnSpc>
                <a:spcPct val="100000"/>
              </a:lnSpc>
              <a:spcBef>
                <a:spcPts val="600"/>
              </a:spcBef>
              <a:spcAft>
                <a:spcPts val="600"/>
              </a:spcAft>
              <a:buNone/>
            </a:pPr>
            <a:r>
              <a:rPr lang="en-US" sz="2400" dirty="0"/>
              <a:t>T</a:t>
            </a:r>
            <a:r>
              <a:rPr lang="en-US" sz="2400" i="0" u="none" strike="noStrike" dirty="0">
                <a:effectLst/>
              </a:rPr>
              <a:t>he most important task for a board is to choose the organization’s </a:t>
            </a:r>
            <a:r>
              <a:rPr lang="en-US" sz="2400" dirty="0"/>
              <a:t>Executive Director</a:t>
            </a:r>
            <a:r>
              <a:rPr lang="en-US" sz="2400" i="0" u="none" strike="noStrike" dirty="0">
                <a:effectLst/>
              </a:rPr>
              <a:t>. Having the right person in this key role is vital for organizational success. </a:t>
            </a:r>
          </a:p>
          <a:p>
            <a:pPr marL="0" indent="0" fontAlgn="base">
              <a:lnSpc>
                <a:spcPct val="100000"/>
              </a:lnSpc>
              <a:spcBef>
                <a:spcPts val="600"/>
              </a:spcBef>
              <a:spcAft>
                <a:spcPts val="600"/>
              </a:spcAft>
              <a:buNone/>
            </a:pPr>
            <a:endParaRPr lang="en-US" sz="2400" i="0" u="none" strike="noStrike" dirty="0">
              <a:effectLst/>
            </a:endParaRPr>
          </a:p>
          <a:p>
            <a:pPr marL="0" indent="0" fontAlgn="base">
              <a:lnSpc>
                <a:spcPct val="100000"/>
              </a:lnSpc>
              <a:spcBef>
                <a:spcPts val="600"/>
              </a:spcBef>
              <a:spcAft>
                <a:spcPts val="600"/>
              </a:spcAft>
              <a:buNone/>
            </a:pPr>
            <a:r>
              <a:rPr lang="en-US" sz="2400" i="0" u="none" strike="noStrike" dirty="0">
                <a:effectLst/>
              </a:rPr>
              <a:t>They know the difference between strategy and operations and stay much more in the strategic realm. That’s not to say they don’t oversee performance. However, great boards really focus on strategy and policy areas, and are confident that the staff have the abilities, aptitudes, and delegated authority needed to ensure operations run smoothly.</a:t>
            </a:r>
            <a:endParaRPr lang="en-US" sz="2400" dirty="0"/>
          </a:p>
        </p:txBody>
      </p:sp>
      <p:pic>
        <p:nvPicPr>
          <p:cNvPr id="3" name="Picture 2" descr="Logo&#10;&#10;Description automatically generated">
            <a:extLst>
              <a:ext uri="{FF2B5EF4-FFF2-40B4-BE49-F238E27FC236}">
                <a16:creationId xmlns:a16="http://schemas.microsoft.com/office/drawing/2014/main" id="{24CD055F-B447-17A9-FE2E-E41CCF9552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1045676597"/>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A332AC3-0414-06DA-B0E0-0C5092DC08A3}"/>
              </a:ext>
            </a:extLst>
          </p:cNvPr>
          <p:cNvSpPr>
            <a:spLocks noGrp="1"/>
          </p:cNvSpPr>
          <p:nvPr>
            <p:ph type="title"/>
          </p:nvPr>
        </p:nvSpPr>
        <p:spPr>
          <a:xfrm>
            <a:off x="686054" y="365125"/>
            <a:ext cx="8140446" cy="1325563"/>
          </a:xfrm>
        </p:spPr>
        <p:txBody>
          <a:bodyPr>
            <a:noAutofit/>
          </a:bodyPr>
          <a:lstStyle/>
          <a:p>
            <a:r>
              <a:rPr lang="en-US" sz="3200" b="1" i="0" u="none" strike="noStrike" dirty="0">
                <a:effectLst/>
              </a:rPr>
              <a:t>  3. Commit to Ongoing Learning </a:t>
            </a:r>
            <a:endParaRPr lang="en-US" sz="3200" dirty="0"/>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 name="connsiteX0" fmla="*/ 0 w 8140446"/>
              <a:gd name="connsiteY0" fmla="*/ 0 h 18288"/>
              <a:gd name="connsiteX1" fmla="*/ 596966 w 8140446"/>
              <a:gd name="connsiteY1" fmla="*/ 0 h 18288"/>
              <a:gd name="connsiteX2" fmla="*/ 1031123 w 8140446"/>
              <a:gd name="connsiteY2" fmla="*/ 0 h 18288"/>
              <a:gd name="connsiteX3" fmla="*/ 1872303 w 8140446"/>
              <a:gd name="connsiteY3" fmla="*/ 0 h 18288"/>
              <a:gd name="connsiteX4" fmla="*/ 2469269 w 8140446"/>
              <a:gd name="connsiteY4" fmla="*/ 0 h 18288"/>
              <a:gd name="connsiteX5" fmla="*/ 3066235 w 8140446"/>
              <a:gd name="connsiteY5" fmla="*/ 0 h 18288"/>
              <a:gd name="connsiteX6" fmla="*/ 3907414 w 8140446"/>
              <a:gd name="connsiteY6" fmla="*/ 0 h 18288"/>
              <a:gd name="connsiteX7" fmla="*/ 4422976 w 8140446"/>
              <a:gd name="connsiteY7" fmla="*/ 0 h 18288"/>
              <a:gd name="connsiteX8" fmla="*/ 5264155 w 8140446"/>
              <a:gd name="connsiteY8" fmla="*/ 0 h 18288"/>
              <a:gd name="connsiteX9" fmla="*/ 6105335 w 8140446"/>
              <a:gd name="connsiteY9" fmla="*/ 0 h 18288"/>
              <a:gd name="connsiteX10" fmla="*/ 6783705 w 8140446"/>
              <a:gd name="connsiteY10" fmla="*/ 0 h 18288"/>
              <a:gd name="connsiteX11" fmla="*/ 8140446 w 8140446"/>
              <a:gd name="connsiteY11" fmla="*/ 0 h 18288"/>
              <a:gd name="connsiteX12" fmla="*/ 8140446 w 8140446"/>
              <a:gd name="connsiteY12" fmla="*/ 18288 h 18288"/>
              <a:gd name="connsiteX13" fmla="*/ 7706289 w 8140446"/>
              <a:gd name="connsiteY13" fmla="*/ 18288 h 18288"/>
              <a:gd name="connsiteX14" fmla="*/ 6865109 w 8140446"/>
              <a:gd name="connsiteY14" fmla="*/ 18288 h 18288"/>
              <a:gd name="connsiteX15" fmla="*/ 6349548 w 8140446"/>
              <a:gd name="connsiteY15" fmla="*/ 18288 h 18288"/>
              <a:gd name="connsiteX16" fmla="*/ 5671177 w 8140446"/>
              <a:gd name="connsiteY16" fmla="*/ 18288 h 18288"/>
              <a:gd name="connsiteX17" fmla="*/ 4829998 w 8140446"/>
              <a:gd name="connsiteY17" fmla="*/ 18288 h 18288"/>
              <a:gd name="connsiteX18" fmla="*/ 4151627 w 8140446"/>
              <a:gd name="connsiteY18" fmla="*/ 18288 h 18288"/>
              <a:gd name="connsiteX19" fmla="*/ 3717470 w 8140446"/>
              <a:gd name="connsiteY19" fmla="*/ 18288 h 18288"/>
              <a:gd name="connsiteX20" fmla="*/ 3201909 w 8140446"/>
              <a:gd name="connsiteY20" fmla="*/ 18288 h 18288"/>
              <a:gd name="connsiteX21" fmla="*/ 2360729 w 8140446"/>
              <a:gd name="connsiteY21" fmla="*/ 18288 h 18288"/>
              <a:gd name="connsiteX22" fmla="*/ 1682359 w 8140446"/>
              <a:gd name="connsiteY22" fmla="*/ 18288 h 18288"/>
              <a:gd name="connsiteX23" fmla="*/ 1166797 w 8140446"/>
              <a:gd name="connsiteY23" fmla="*/ 18288 h 18288"/>
              <a:gd name="connsiteX24" fmla="*/ 0 w 8140446"/>
              <a:gd name="connsiteY24" fmla="*/ 18288 h 18288"/>
              <a:gd name="connsiteX25" fmla="*/ 0 w 8140446"/>
              <a:gd name="connsiteY2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140446" h="18288" fill="none" extrusionOk="0">
                <a:moveTo>
                  <a:pt x="0" y="0"/>
                </a:moveTo>
                <a:cubicBezTo>
                  <a:pt x="87427" y="6231"/>
                  <a:pt x="309612" y="-26324"/>
                  <a:pt x="434157" y="0"/>
                </a:cubicBezTo>
                <a:cubicBezTo>
                  <a:pt x="536972" y="29330"/>
                  <a:pt x="959392" y="28619"/>
                  <a:pt x="1193932" y="0"/>
                </a:cubicBezTo>
                <a:cubicBezTo>
                  <a:pt x="1446097" y="13819"/>
                  <a:pt x="1471680" y="7203"/>
                  <a:pt x="1628089" y="0"/>
                </a:cubicBezTo>
                <a:cubicBezTo>
                  <a:pt x="1817415" y="4047"/>
                  <a:pt x="1949536" y="-59324"/>
                  <a:pt x="2225055" y="0"/>
                </a:cubicBezTo>
                <a:cubicBezTo>
                  <a:pt x="2520490" y="18365"/>
                  <a:pt x="2717469" y="18707"/>
                  <a:pt x="3066235" y="0"/>
                </a:cubicBezTo>
                <a:cubicBezTo>
                  <a:pt x="3437075" y="3751"/>
                  <a:pt x="3408347" y="31644"/>
                  <a:pt x="3744605" y="0"/>
                </a:cubicBezTo>
                <a:cubicBezTo>
                  <a:pt x="4097249" y="-11527"/>
                  <a:pt x="4249699" y="-32555"/>
                  <a:pt x="4504380" y="0"/>
                </a:cubicBezTo>
                <a:cubicBezTo>
                  <a:pt x="4737570" y="17980"/>
                  <a:pt x="4877497" y="1006"/>
                  <a:pt x="5101346" y="0"/>
                </a:cubicBezTo>
                <a:cubicBezTo>
                  <a:pt x="5359305" y="-15330"/>
                  <a:pt x="5447195" y="7257"/>
                  <a:pt x="5779717" y="0"/>
                </a:cubicBezTo>
                <a:cubicBezTo>
                  <a:pt x="6090019" y="-17621"/>
                  <a:pt x="6273151" y="4279"/>
                  <a:pt x="6620896" y="0"/>
                </a:cubicBezTo>
                <a:cubicBezTo>
                  <a:pt x="6968586" y="34056"/>
                  <a:pt x="6990073" y="23587"/>
                  <a:pt x="7136458" y="0"/>
                </a:cubicBezTo>
                <a:cubicBezTo>
                  <a:pt x="7320575" y="20480"/>
                  <a:pt x="7847401" y="-6173"/>
                  <a:pt x="8140446" y="0"/>
                </a:cubicBezTo>
                <a:cubicBezTo>
                  <a:pt x="8139878" y="7862"/>
                  <a:pt x="8140227" y="13269"/>
                  <a:pt x="8140446" y="18288"/>
                </a:cubicBezTo>
                <a:cubicBezTo>
                  <a:pt x="7908069" y="-20636"/>
                  <a:pt x="7683037" y="21977"/>
                  <a:pt x="7543480" y="18288"/>
                </a:cubicBezTo>
                <a:cubicBezTo>
                  <a:pt x="7393752" y="10050"/>
                  <a:pt x="7221032" y="-3229"/>
                  <a:pt x="7109323" y="18288"/>
                </a:cubicBezTo>
                <a:cubicBezTo>
                  <a:pt x="7015297" y="22483"/>
                  <a:pt x="6599332" y="40899"/>
                  <a:pt x="6430952" y="18288"/>
                </a:cubicBezTo>
                <a:cubicBezTo>
                  <a:pt x="6292915" y="-34150"/>
                  <a:pt x="6142305" y="21507"/>
                  <a:pt x="5915391" y="18288"/>
                </a:cubicBezTo>
                <a:cubicBezTo>
                  <a:pt x="5682725" y="47843"/>
                  <a:pt x="5440566" y="31420"/>
                  <a:pt x="5237020" y="18288"/>
                </a:cubicBezTo>
                <a:cubicBezTo>
                  <a:pt x="5046456" y="10577"/>
                  <a:pt x="4706449" y="51976"/>
                  <a:pt x="4558650" y="18288"/>
                </a:cubicBezTo>
                <a:cubicBezTo>
                  <a:pt x="4361396" y="-987"/>
                  <a:pt x="4145362" y="-22303"/>
                  <a:pt x="3880279" y="18288"/>
                </a:cubicBezTo>
                <a:cubicBezTo>
                  <a:pt x="3610716" y="25411"/>
                  <a:pt x="3472690" y="4008"/>
                  <a:pt x="3201909" y="18288"/>
                </a:cubicBezTo>
                <a:cubicBezTo>
                  <a:pt x="2913595" y="35097"/>
                  <a:pt x="2753317" y="-1149"/>
                  <a:pt x="2604943" y="18288"/>
                </a:cubicBezTo>
                <a:cubicBezTo>
                  <a:pt x="2450130" y="36989"/>
                  <a:pt x="1974183" y="40159"/>
                  <a:pt x="1845168" y="18288"/>
                </a:cubicBezTo>
                <a:cubicBezTo>
                  <a:pt x="1677929" y="220"/>
                  <a:pt x="1378098" y="-772"/>
                  <a:pt x="1166797" y="18288"/>
                </a:cubicBezTo>
                <a:cubicBezTo>
                  <a:pt x="921150" y="53277"/>
                  <a:pt x="327457" y="47297"/>
                  <a:pt x="0" y="18288"/>
                </a:cubicBezTo>
                <a:cubicBezTo>
                  <a:pt x="-589" y="13471"/>
                  <a:pt x="-474" y="7409"/>
                  <a:pt x="0" y="0"/>
                </a:cubicBezTo>
                <a:close/>
              </a:path>
              <a:path w="8140446" h="18288" stroke="0" extrusionOk="0">
                <a:moveTo>
                  <a:pt x="0" y="0"/>
                </a:moveTo>
                <a:cubicBezTo>
                  <a:pt x="136968" y="-25482"/>
                  <a:pt x="379786" y="11224"/>
                  <a:pt x="596966" y="0"/>
                </a:cubicBezTo>
                <a:cubicBezTo>
                  <a:pt x="815878" y="-21223"/>
                  <a:pt x="832062" y="11868"/>
                  <a:pt x="1031123" y="0"/>
                </a:cubicBezTo>
                <a:cubicBezTo>
                  <a:pt x="1256800" y="-30738"/>
                  <a:pt x="1658090" y="-20345"/>
                  <a:pt x="1872303" y="0"/>
                </a:cubicBezTo>
                <a:cubicBezTo>
                  <a:pt x="2115604" y="28431"/>
                  <a:pt x="2277865" y="-40642"/>
                  <a:pt x="2469269" y="0"/>
                </a:cubicBezTo>
                <a:cubicBezTo>
                  <a:pt x="2679731" y="25919"/>
                  <a:pt x="2788602" y="-6498"/>
                  <a:pt x="3066235" y="0"/>
                </a:cubicBezTo>
                <a:cubicBezTo>
                  <a:pt x="3325663" y="-14487"/>
                  <a:pt x="3706561" y="67517"/>
                  <a:pt x="3907414" y="0"/>
                </a:cubicBezTo>
                <a:cubicBezTo>
                  <a:pt x="4127229" y="-37113"/>
                  <a:pt x="4179037" y="-8167"/>
                  <a:pt x="4422976" y="0"/>
                </a:cubicBezTo>
                <a:cubicBezTo>
                  <a:pt x="4683575" y="-28486"/>
                  <a:pt x="5055803" y="-13799"/>
                  <a:pt x="5264155" y="0"/>
                </a:cubicBezTo>
                <a:cubicBezTo>
                  <a:pt x="5513566" y="14315"/>
                  <a:pt x="5735215" y="2768"/>
                  <a:pt x="6105335" y="0"/>
                </a:cubicBezTo>
                <a:cubicBezTo>
                  <a:pt x="6510913" y="-12587"/>
                  <a:pt x="6456171" y="3247"/>
                  <a:pt x="6783705" y="0"/>
                </a:cubicBezTo>
                <a:cubicBezTo>
                  <a:pt x="7057099" y="-15461"/>
                  <a:pt x="7592067" y="5384"/>
                  <a:pt x="8140446" y="0"/>
                </a:cubicBezTo>
                <a:cubicBezTo>
                  <a:pt x="8140452" y="8597"/>
                  <a:pt x="8141122" y="9732"/>
                  <a:pt x="8140446" y="18288"/>
                </a:cubicBezTo>
                <a:cubicBezTo>
                  <a:pt x="7961834" y="8406"/>
                  <a:pt x="7874097" y="10350"/>
                  <a:pt x="7706289" y="18288"/>
                </a:cubicBezTo>
                <a:cubicBezTo>
                  <a:pt x="7582508" y="-14920"/>
                  <a:pt x="7179551" y="-33111"/>
                  <a:pt x="6865109" y="18288"/>
                </a:cubicBezTo>
                <a:cubicBezTo>
                  <a:pt x="6583382" y="24117"/>
                  <a:pt x="6525821" y="36696"/>
                  <a:pt x="6349548" y="18288"/>
                </a:cubicBezTo>
                <a:cubicBezTo>
                  <a:pt x="6209953" y="10881"/>
                  <a:pt x="5959707" y="-47828"/>
                  <a:pt x="5671177" y="18288"/>
                </a:cubicBezTo>
                <a:cubicBezTo>
                  <a:pt x="5387744" y="29809"/>
                  <a:pt x="5228514" y="101507"/>
                  <a:pt x="4829998" y="18288"/>
                </a:cubicBezTo>
                <a:cubicBezTo>
                  <a:pt x="4415646" y="-28596"/>
                  <a:pt x="4343809" y="28954"/>
                  <a:pt x="4151627" y="18288"/>
                </a:cubicBezTo>
                <a:cubicBezTo>
                  <a:pt x="3950673" y="-9796"/>
                  <a:pt x="3879947" y="41143"/>
                  <a:pt x="3717470" y="18288"/>
                </a:cubicBezTo>
                <a:cubicBezTo>
                  <a:pt x="3558660" y="10110"/>
                  <a:pt x="3468854" y="29375"/>
                  <a:pt x="3201909" y="18288"/>
                </a:cubicBezTo>
                <a:cubicBezTo>
                  <a:pt x="2965673" y="10505"/>
                  <a:pt x="2568327" y="22116"/>
                  <a:pt x="2360729" y="18288"/>
                </a:cubicBezTo>
                <a:cubicBezTo>
                  <a:pt x="2171885" y="49144"/>
                  <a:pt x="1923258" y="16020"/>
                  <a:pt x="1682359" y="18288"/>
                </a:cubicBezTo>
                <a:cubicBezTo>
                  <a:pt x="1430698" y="-2378"/>
                  <a:pt x="1324229" y="-1751"/>
                  <a:pt x="1166797" y="18288"/>
                </a:cubicBezTo>
                <a:cubicBezTo>
                  <a:pt x="1001390" y="41795"/>
                  <a:pt x="324313" y="57964"/>
                  <a:pt x="0" y="18288"/>
                </a:cubicBezTo>
                <a:cubicBezTo>
                  <a:pt x="285" y="13135"/>
                  <a:pt x="532" y="5956"/>
                  <a:pt x="0" y="0"/>
                </a:cubicBezTo>
                <a:close/>
              </a:path>
              <a:path w="8140446" h="18288" fill="none" stroke="0" extrusionOk="0">
                <a:moveTo>
                  <a:pt x="0" y="0"/>
                </a:moveTo>
                <a:cubicBezTo>
                  <a:pt x="69532" y="-6557"/>
                  <a:pt x="264219" y="3919"/>
                  <a:pt x="434157" y="0"/>
                </a:cubicBezTo>
                <a:cubicBezTo>
                  <a:pt x="600013" y="9090"/>
                  <a:pt x="921449" y="-13478"/>
                  <a:pt x="1193932" y="0"/>
                </a:cubicBezTo>
                <a:cubicBezTo>
                  <a:pt x="1443592" y="14844"/>
                  <a:pt x="1471188" y="10722"/>
                  <a:pt x="1628089" y="0"/>
                </a:cubicBezTo>
                <a:cubicBezTo>
                  <a:pt x="1750006" y="-24149"/>
                  <a:pt x="1967480" y="-14904"/>
                  <a:pt x="2225055" y="0"/>
                </a:cubicBezTo>
                <a:cubicBezTo>
                  <a:pt x="2503918" y="19247"/>
                  <a:pt x="2709263" y="-16351"/>
                  <a:pt x="3066235" y="0"/>
                </a:cubicBezTo>
                <a:cubicBezTo>
                  <a:pt x="3429723" y="-1627"/>
                  <a:pt x="3399401" y="30976"/>
                  <a:pt x="3744605" y="0"/>
                </a:cubicBezTo>
                <a:cubicBezTo>
                  <a:pt x="4081920" y="-40602"/>
                  <a:pt x="4258272" y="-2441"/>
                  <a:pt x="4504380" y="0"/>
                </a:cubicBezTo>
                <a:cubicBezTo>
                  <a:pt x="4760039" y="21121"/>
                  <a:pt x="4866555" y="-1351"/>
                  <a:pt x="5101346" y="0"/>
                </a:cubicBezTo>
                <a:cubicBezTo>
                  <a:pt x="5336279" y="1859"/>
                  <a:pt x="5465100" y="30801"/>
                  <a:pt x="5779717" y="0"/>
                </a:cubicBezTo>
                <a:cubicBezTo>
                  <a:pt x="6117018" y="-2879"/>
                  <a:pt x="6273497" y="-5002"/>
                  <a:pt x="6620896" y="0"/>
                </a:cubicBezTo>
                <a:cubicBezTo>
                  <a:pt x="6972306" y="38666"/>
                  <a:pt x="6992056" y="28334"/>
                  <a:pt x="7136458" y="0"/>
                </a:cubicBezTo>
                <a:cubicBezTo>
                  <a:pt x="7325567" y="-61201"/>
                  <a:pt x="7766555" y="-88399"/>
                  <a:pt x="8140446" y="0"/>
                </a:cubicBezTo>
                <a:cubicBezTo>
                  <a:pt x="8140031" y="7748"/>
                  <a:pt x="8139515" y="13015"/>
                  <a:pt x="8140446" y="18288"/>
                </a:cubicBezTo>
                <a:cubicBezTo>
                  <a:pt x="7892673" y="-4012"/>
                  <a:pt x="7668025" y="650"/>
                  <a:pt x="7543480" y="18288"/>
                </a:cubicBezTo>
                <a:cubicBezTo>
                  <a:pt x="7406710" y="-3467"/>
                  <a:pt x="7207646" y="8893"/>
                  <a:pt x="7109323" y="18288"/>
                </a:cubicBezTo>
                <a:cubicBezTo>
                  <a:pt x="6993037" y="49011"/>
                  <a:pt x="6598723" y="59405"/>
                  <a:pt x="6430952" y="18288"/>
                </a:cubicBezTo>
                <a:cubicBezTo>
                  <a:pt x="6284771" y="15315"/>
                  <a:pt x="6162730" y="20350"/>
                  <a:pt x="5915391" y="18288"/>
                </a:cubicBezTo>
                <a:cubicBezTo>
                  <a:pt x="5684668" y="13603"/>
                  <a:pt x="5422852" y="53618"/>
                  <a:pt x="5237020" y="18288"/>
                </a:cubicBezTo>
                <a:cubicBezTo>
                  <a:pt x="5035482" y="26296"/>
                  <a:pt x="4719808" y="55145"/>
                  <a:pt x="4558650" y="18288"/>
                </a:cubicBezTo>
                <a:cubicBezTo>
                  <a:pt x="4375169" y="-35587"/>
                  <a:pt x="4137553" y="12086"/>
                  <a:pt x="3880279" y="18288"/>
                </a:cubicBezTo>
                <a:cubicBezTo>
                  <a:pt x="3624533" y="32648"/>
                  <a:pt x="3467387" y="6480"/>
                  <a:pt x="3201909" y="18288"/>
                </a:cubicBezTo>
                <a:cubicBezTo>
                  <a:pt x="2918126" y="73342"/>
                  <a:pt x="2717830" y="-17156"/>
                  <a:pt x="2604943" y="18288"/>
                </a:cubicBezTo>
                <a:cubicBezTo>
                  <a:pt x="2496133" y="44525"/>
                  <a:pt x="2003915" y="18254"/>
                  <a:pt x="1845168" y="18288"/>
                </a:cubicBezTo>
                <a:cubicBezTo>
                  <a:pt x="1694518" y="14989"/>
                  <a:pt x="1344959" y="44188"/>
                  <a:pt x="1166797" y="18288"/>
                </a:cubicBezTo>
                <a:cubicBezTo>
                  <a:pt x="935925" y="69451"/>
                  <a:pt x="319712" y="-63972"/>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254FF56-B4EB-5082-8EDA-7BFD8B2B0EC3}"/>
              </a:ext>
            </a:extLst>
          </p:cNvPr>
          <p:cNvSpPr>
            <a:spLocks noGrp="1"/>
          </p:cNvSpPr>
          <p:nvPr>
            <p:ph idx="1"/>
          </p:nvPr>
        </p:nvSpPr>
        <p:spPr>
          <a:xfrm>
            <a:off x="628650" y="1929384"/>
            <a:ext cx="7783830" cy="4251960"/>
          </a:xfrm>
        </p:spPr>
        <p:txBody>
          <a:bodyPr>
            <a:normAutofit/>
          </a:bodyPr>
          <a:lstStyle/>
          <a:p>
            <a:pPr marL="0" indent="0" fontAlgn="base">
              <a:lnSpc>
                <a:spcPct val="100000"/>
              </a:lnSpc>
              <a:spcBef>
                <a:spcPts val="600"/>
              </a:spcBef>
              <a:spcAft>
                <a:spcPts val="600"/>
              </a:spcAft>
              <a:buNone/>
            </a:pPr>
            <a:r>
              <a:rPr lang="en-US" sz="2400" b="0" i="0" u="none" strike="noStrike" dirty="0">
                <a:effectLst/>
              </a:rPr>
              <a:t>There is no doubt that the best boards are those that are committed to ongoing development of their own members, both as individuals and as a team. </a:t>
            </a:r>
          </a:p>
          <a:p>
            <a:pPr marL="0" indent="0" fontAlgn="base">
              <a:lnSpc>
                <a:spcPct val="100000"/>
              </a:lnSpc>
              <a:spcBef>
                <a:spcPts val="600"/>
              </a:spcBef>
              <a:spcAft>
                <a:spcPts val="600"/>
              </a:spcAft>
              <a:buNone/>
            </a:pPr>
            <a:endParaRPr lang="en-US" sz="2400" b="0" i="0" u="none" strike="noStrike" dirty="0">
              <a:effectLst/>
            </a:endParaRPr>
          </a:p>
          <a:p>
            <a:pPr marL="0" indent="0" fontAlgn="base">
              <a:lnSpc>
                <a:spcPct val="100000"/>
              </a:lnSpc>
              <a:spcBef>
                <a:spcPts val="600"/>
              </a:spcBef>
              <a:spcAft>
                <a:spcPts val="600"/>
              </a:spcAft>
              <a:buNone/>
            </a:pPr>
            <a:r>
              <a:rPr lang="en-US" sz="2400" b="0" i="0" u="none" strike="noStrike" dirty="0">
                <a:effectLst/>
              </a:rPr>
              <a:t>Mandatory annual training and documents to be familiar with include the bylaws, emergency operations manual, employee handbook/policies and procedures, strategic plan, and annual budgets</a:t>
            </a:r>
            <a:r>
              <a:rPr lang="en-US" sz="2400" dirty="0"/>
              <a:t>.</a:t>
            </a:r>
            <a:endParaRPr lang="en-US" sz="2400" b="0" i="0" u="none" strike="noStrike" dirty="0">
              <a:effectLst/>
            </a:endParaRPr>
          </a:p>
        </p:txBody>
      </p:sp>
      <p:pic>
        <p:nvPicPr>
          <p:cNvPr id="5" name="Picture 4" descr="Logo&#10;&#10;Description automatically generated">
            <a:extLst>
              <a:ext uri="{FF2B5EF4-FFF2-40B4-BE49-F238E27FC236}">
                <a16:creationId xmlns:a16="http://schemas.microsoft.com/office/drawing/2014/main" id="{4BA421B0-031F-5472-E9B0-18570EBD91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629961421"/>
      </p:ext>
    </p:extLst>
  </p:cSld>
  <p:clrMapOvr>
    <a:masterClrMapping/>
  </p:clrMapOvr>
  <p:transition advClick="0">
    <p:fade/>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3F3569F-1CBB-AE9C-62E1-5DDC2A9858EE}"/>
              </a:ext>
            </a:extLst>
          </p:cNvPr>
          <p:cNvSpPr>
            <a:spLocks noGrp="1"/>
          </p:cNvSpPr>
          <p:nvPr>
            <p:ph type="title"/>
          </p:nvPr>
        </p:nvSpPr>
        <p:spPr>
          <a:xfrm>
            <a:off x="628649" y="365125"/>
            <a:ext cx="8377125" cy="1325563"/>
          </a:xfrm>
        </p:spPr>
        <p:txBody>
          <a:bodyPr>
            <a:normAutofit/>
          </a:bodyPr>
          <a:lstStyle/>
          <a:p>
            <a:r>
              <a:rPr lang="en-US" sz="3200" b="1" i="0" u="none" strike="noStrike" dirty="0">
                <a:effectLst/>
              </a:rPr>
              <a:t>4. Get the Right Information at Board Meetings</a:t>
            </a:r>
            <a:endParaRPr lang="en-US" sz="3200" b="1" dirty="0"/>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 name="connsiteX0" fmla="*/ 0 w 8140446"/>
              <a:gd name="connsiteY0" fmla="*/ 0 h 18288"/>
              <a:gd name="connsiteX1" fmla="*/ 596966 w 8140446"/>
              <a:gd name="connsiteY1" fmla="*/ 0 h 18288"/>
              <a:gd name="connsiteX2" fmla="*/ 1031123 w 8140446"/>
              <a:gd name="connsiteY2" fmla="*/ 0 h 18288"/>
              <a:gd name="connsiteX3" fmla="*/ 1872303 w 8140446"/>
              <a:gd name="connsiteY3" fmla="*/ 0 h 18288"/>
              <a:gd name="connsiteX4" fmla="*/ 2469269 w 8140446"/>
              <a:gd name="connsiteY4" fmla="*/ 0 h 18288"/>
              <a:gd name="connsiteX5" fmla="*/ 3066235 w 8140446"/>
              <a:gd name="connsiteY5" fmla="*/ 0 h 18288"/>
              <a:gd name="connsiteX6" fmla="*/ 3907414 w 8140446"/>
              <a:gd name="connsiteY6" fmla="*/ 0 h 18288"/>
              <a:gd name="connsiteX7" fmla="*/ 4422976 w 8140446"/>
              <a:gd name="connsiteY7" fmla="*/ 0 h 18288"/>
              <a:gd name="connsiteX8" fmla="*/ 5264155 w 8140446"/>
              <a:gd name="connsiteY8" fmla="*/ 0 h 18288"/>
              <a:gd name="connsiteX9" fmla="*/ 6105335 w 8140446"/>
              <a:gd name="connsiteY9" fmla="*/ 0 h 18288"/>
              <a:gd name="connsiteX10" fmla="*/ 6783705 w 8140446"/>
              <a:gd name="connsiteY10" fmla="*/ 0 h 18288"/>
              <a:gd name="connsiteX11" fmla="*/ 8140446 w 8140446"/>
              <a:gd name="connsiteY11" fmla="*/ 0 h 18288"/>
              <a:gd name="connsiteX12" fmla="*/ 8140446 w 8140446"/>
              <a:gd name="connsiteY12" fmla="*/ 18288 h 18288"/>
              <a:gd name="connsiteX13" fmla="*/ 7706289 w 8140446"/>
              <a:gd name="connsiteY13" fmla="*/ 18288 h 18288"/>
              <a:gd name="connsiteX14" fmla="*/ 6865109 w 8140446"/>
              <a:gd name="connsiteY14" fmla="*/ 18288 h 18288"/>
              <a:gd name="connsiteX15" fmla="*/ 6349548 w 8140446"/>
              <a:gd name="connsiteY15" fmla="*/ 18288 h 18288"/>
              <a:gd name="connsiteX16" fmla="*/ 5671177 w 8140446"/>
              <a:gd name="connsiteY16" fmla="*/ 18288 h 18288"/>
              <a:gd name="connsiteX17" fmla="*/ 4829998 w 8140446"/>
              <a:gd name="connsiteY17" fmla="*/ 18288 h 18288"/>
              <a:gd name="connsiteX18" fmla="*/ 4151627 w 8140446"/>
              <a:gd name="connsiteY18" fmla="*/ 18288 h 18288"/>
              <a:gd name="connsiteX19" fmla="*/ 3717470 w 8140446"/>
              <a:gd name="connsiteY19" fmla="*/ 18288 h 18288"/>
              <a:gd name="connsiteX20" fmla="*/ 3201909 w 8140446"/>
              <a:gd name="connsiteY20" fmla="*/ 18288 h 18288"/>
              <a:gd name="connsiteX21" fmla="*/ 2360729 w 8140446"/>
              <a:gd name="connsiteY21" fmla="*/ 18288 h 18288"/>
              <a:gd name="connsiteX22" fmla="*/ 1682359 w 8140446"/>
              <a:gd name="connsiteY22" fmla="*/ 18288 h 18288"/>
              <a:gd name="connsiteX23" fmla="*/ 1166797 w 8140446"/>
              <a:gd name="connsiteY23" fmla="*/ 18288 h 18288"/>
              <a:gd name="connsiteX24" fmla="*/ 0 w 8140446"/>
              <a:gd name="connsiteY24" fmla="*/ 18288 h 18288"/>
              <a:gd name="connsiteX25" fmla="*/ 0 w 8140446"/>
              <a:gd name="connsiteY2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140446" h="18288" fill="none" extrusionOk="0">
                <a:moveTo>
                  <a:pt x="0" y="0"/>
                </a:moveTo>
                <a:cubicBezTo>
                  <a:pt x="87427" y="6231"/>
                  <a:pt x="309612" y="-26324"/>
                  <a:pt x="434157" y="0"/>
                </a:cubicBezTo>
                <a:cubicBezTo>
                  <a:pt x="536972" y="29330"/>
                  <a:pt x="959392" y="28619"/>
                  <a:pt x="1193932" y="0"/>
                </a:cubicBezTo>
                <a:cubicBezTo>
                  <a:pt x="1446097" y="13819"/>
                  <a:pt x="1471680" y="7203"/>
                  <a:pt x="1628089" y="0"/>
                </a:cubicBezTo>
                <a:cubicBezTo>
                  <a:pt x="1817415" y="4047"/>
                  <a:pt x="1949536" y="-59324"/>
                  <a:pt x="2225055" y="0"/>
                </a:cubicBezTo>
                <a:cubicBezTo>
                  <a:pt x="2520490" y="18365"/>
                  <a:pt x="2717469" y="18707"/>
                  <a:pt x="3066235" y="0"/>
                </a:cubicBezTo>
                <a:cubicBezTo>
                  <a:pt x="3437075" y="3751"/>
                  <a:pt x="3408347" y="31644"/>
                  <a:pt x="3744605" y="0"/>
                </a:cubicBezTo>
                <a:cubicBezTo>
                  <a:pt x="4097249" y="-11527"/>
                  <a:pt x="4249699" y="-32555"/>
                  <a:pt x="4504380" y="0"/>
                </a:cubicBezTo>
                <a:cubicBezTo>
                  <a:pt x="4737570" y="17980"/>
                  <a:pt x="4877497" y="1006"/>
                  <a:pt x="5101346" y="0"/>
                </a:cubicBezTo>
                <a:cubicBezTo>
                  <a:pt x="5359305" y="-15330"/>
                  <a:pt x="5447195" y="7257"/>
                  <a:pt x="5779717" y="0"/>
                </a:cubicBezTo>
                <a:cubicBezTo>
                  <a:pt x="6090019" y="-17621"/>
                  <a:pt x="6273151" y="4279"/>
                  <a:pt x="6620896" y="0"/>
                </a:cubicBezTo>
                <a:cubicBezTo>
                  <a:pt x="6968586" y="34056"/>
                  <a:pt x="6990073" y="23587"/>
                  <a:pt x="7136458" y="0"/>
                </a:cubicBezTo>
                <a:cubicBezTo>
                  <a:pt x="7320575" y="20480"/>
                  <a:pt x="7847401" y="-6173"/>
                  <a:pt x="8140446" y="0"/>
                </a:cubicBezTo>
                <a:cubicBezTo>
                  <a:pt x="8139878" y="7862"/>
                  <a:pt x="8140227" y="13269"/>
                  <a:pt x="8140446" y="18288"/>
                </a:cubicBezTo>
                <a:cubicBezTo>
                  <a:pt x="7908069" y="-20636"/>
                  <a:pt x="7683037" y="21977"/>
                  <a:pt x="7543480" y="18288"/>
                </a:cubicBezTo>
                <a:cubicBezTo>
                  <a:pt x="7393752" y="10050"/>
                  <a:pt x="7221032" y="-3229"/>
                  <a:pt x="7109323" y="18288"/>
                </a:cubicBezTo>
                <a:cubicBezTo>
                  <a:pt x="7015297" y="22483"/>
                  <a:pt x="6599332" y="40899"/>
                  <a:pt x="6430952" y="18288"/>
                </a:cubicBezTo>
                <a:cubicBezTo>
                  <a:pt x="6292915" y="-34150"/>
                  <a:pt x="6142305" y="21507"/>
                  <a:pt x="5915391" y="18288"/>
                </a:cubicBezTo>
                <a:cubicBezTo>
                  <a:pt x="5682725" y="47843"/>
                  <a:pt x="5440566" y="31420"/>
                  <a:pt x="5237020" y="18288"/>
                </a:cubicBezTo>
                <a:cubicBezTo>
                  <a:pt x="5046456" y="10577"/>
                  <a:pt x="4706449" y="51976"/>
                  <a:pt x="4558650" y="18288"/>
                </a:cubicBezTo>
                <a:cubicBezTo>
                  <a:pt x="4361396" y="-987"/>
                  <a:pt x="4145362" y="-22303"/>
                  <a:pt x="3880279" y="18288"/>
                </a:cubicBezTo>
                <a:cubicBezTo>
                  <a:pt x="3610716" y="25411"/>
                  <a:pt x="3472690" y="4008"/>
                  <a:pt x="3201909" y="18288"/>
                </a:cubicBezTo>
                <a:cubicBezTo>
                  <a:pt x="2913595" y="35097"/>
                  <a:pt x="2753317" y="-1149"/>
                  <a:pt x="2604943" y="18288"/>
                </a:cubicBezTo>
                <a:cubicBezTo>
                  <a:pt x="2450130" y="36989"/>
                  <a:pt x="1974183" y="40159"/>
                  <a:pt x="1845168" y="18288"/>
                </a:cubicBezTo>
                <a:cubicBezTo>
                  <a:pt x="1677929" y="220"/>
                  <a:pt x="1378098" y="-772"/>
                  <a:pt x="1166797" y="18288"/>
                </a:cubicBezTo>
                <a:cubicBezTo>
                  <a:pt x="921150" y="53277"/>
                  <a:pt x="327457" y="47297"/>
                  <a:pt x="0" y="18288"/>
                </a:cubicBezTo>
                <a:cubicBezTo>
                  <a:pt x="-589" y="13471"/>
                  <a:pt x="-474" y="7409"/>
                  <a:pt x="0" y="0"/>
                </a:cubicBezTo>
                <a:close/>
              </a:path>
              <a:path w="8140446" h="18288" stroke="0" extrusionOk="0">
                <a:moveTo>
                  <a:pt x="0" y="0"/>
                </a:moveTo>
                <a:cubicBezTo>
                  <a:pt x="136968" y="-25482"/>
                  <a:pt x="379786" y="11224"/>
                  <a:pt x="596966" y="0"/>
                </a:cubicBezTo>
                <a:cubicBezTo>
                  <a:pt x="815878" y="-21223"/>
                  <a:pt x="832062" y="11868"/>
                  <a:pt x="1031123" y="0"/>
                </a:cubicBezTo>
                <a:cubicBezTo>
                  <a:pt x="1256800" y="-30738"/>
                  <a:pt x="1658090" y="-20345"/>
                  <a:pt x="1872303" y="0"/>
                </a:cubicBezTo>
                <a:cubicBezTo>
                  <a:pt x="2115604" y="28431"/>
                  <a:pt x="2277865" y="-40642"/>
                  <a:pt x="2469269" y="0"/>
                </a:cubicBezTo>
                <a:cubicBezTo>
                  <a:pt x="2679731" y="25919"/>
                  <a:pt x="2788602" y="-6498"/>
                  <a:pt x="3066235" y="0"/>
                </a:cubicBezTo>
                <a:cubicBezTo>
                  <a:pt x="3325663" y="-14487"/>
                  <a:pt x="3706561" y="67517"/>
                  <a:pt x="3907414" y="0"/>
                </a:cubicBezTo>
                <a:cubicBezTo>
                  <a:pt x="4127229" y="-37113"/>
                  <a:pt x="4179037" y="-8167"/>
                  <a:pt x="4422976" y="0"/>
                </a:cubicBezTo>
                <a:cubicBezTo>
                  <a:pt x="4683575" y="-28486"/>
                  <a:pt x="5055803" y="-13799"/>
                  <a:pt x="5264155" y="0"/>
                </a:cubicBezTo>
                <a:cubicBezTo>
                  <a:pt x="5513566" y="14315"/>
                  <a:pt x="5735215" y="2768"/>
                  <a:pt x="6105335" y="0"/>
                </a:cubicBezTo>
                <a:cubicBezTo>
                  <a:pt x="6510913" y="-12587"/>
                  <a:pt x="6456171" y="3247"/>
                  <a:pt x="6783705" y="0"/>
                </a:cubicBezTo>
                <a:cubicBezTo>
                  <a:pt x="7057099" y="-15461"/>
                  <a:pt x="7592067" y="5384"/>
                  <a:pt x="8140446" y="0"/>
                </a:cubicBezTo>
                <a:cubicBezTo>
                  <a:pt x="8140452" y="8597"/>
                  <a:pt x="8141122" y="9732"/>
                  <a:pt x="8140446" y="18288"/>
                </a:cubicBezTo>
                <a:cubicBezTo>
                  <a:pt x="7961834" y="8406"/>
                  <a:pt x="7874097" y="10350"/>
                  <a:pt x="7706289" y="18288"/>
                </a:cubicBezTo>
                <a:cubicBezTo>
                  <a:pt x="7582508" y="-14920"/>
                  <a:pt x="7179551" y="-33111"/>
                  <a:pt x="6865109" y="18288"/>
                </a:cubicBezTo>
                <a:cubicBezTo>
                  <a:pt x="6583382" y="24117"/>
                  <a:pt x="6525821" y="36696"/>
                  <a:pt x="6349548" y="18288"/>
                </a:cubicBezTo>
                <a:cubicBezTo>
                  <a:pt x="6209953" y="10881"/>
                  <a:pt x="5959707" y="-47828"/>
                  <a:pt x="5671177" y="18288"/>
                </a:cubicBezTo>
                <a:cubicBezTo>
                  <a:pt x="5387744" y="29809"/>
                  <a:pt x="5228514" y="101507"/>
                  <a:pt x="4829998" y="18288"/>
                </a:cubicBezTo>
                <a:cubicBezTo>
                  <a:pt x="4415646" y="-28596"/>
                  <a:pt x="4343809" y="28954"/>
                  <a:pt x="4151627" y="18288"/>
                </a:cubicBezTo>
                <a:cubicBezTo>
                  <a:pt x="3950673" y="-9796"/>
                  <a:pt x="3879947" y="41143"/>
                  <a:pt x="3717470" y="18288"/>
                </a:cubicBezTo>
                <a:cubicBezTo>
                  <a:pt x="3558660" y="10110"/>
                  <a:pt x="3468854" y="29375"/>
                  <a:pt x="3201909" y="18288"/>
                </a:cubicBezTo>
                <a:cubicBezTo>
                  <a:pt x="2965673" y="10505"/>
                  <a:pt x="2568327" y="22116"/>
                  <a:pt x="2360729" y="18288"/>
                </a:cubicBezTo>
                <a:cubicBezTo>
                  <a:pt x="2171885" y="49144"/>
                  <a:pt x="1923258" y="16020"/>
                  <a:pt x="1682359" y="18288"/>
                </a:cubicBezTo>
                <a:cubicBezTo>
                  <a:pt x="1430698" y="-2378"/>
                  <a:pt x="1324229" y="-1751"/>
                  <a:pt x="1166797" y="18288"/>
                </a:cubicBezTo>
                <a:cubicBezTo>
                  <a:pt x="1001390" y="41795"/>
                  <a:pt x="324313" y="57964"/>
                  <a:pt x="0" y="18288"/>
                </a:cubicBezTo>
                <a:cubicBezTo>
                  <a:pt x="285" y="13135"/>
                  <a:pt x="532" y="5956"/>
                  <a:pt x="0" y="0"/>
                </a:cubicBezTo>
                <a:close/>
              </a:path>
              <a:path w="8140446" h="18288" fill="none" stroke="0" extrusionOk="0">
                <a:moveTo>
                  <a:pt x="0" y="0"/>
                </a:moveTo>
                <a:cubicBezTo>
                  <a:pt x="69532" y="-6557"/>
                  <a:pt x="264219" y="3919"/>
                  <a:pt x="434157" y="0"/>
                </a:cubicBezTo>
                <a:cubicBezTo>
                  <a:pt x="600013" y="9090"/>
                  <a:pt x="921449" y="-13478"/>
                  <a:pt x="1193932" y="0"/>
                </a:cubicBezTo>
                <a:cubicBezTo>
                  <a:pt x="1443592" y="14844"/>
                  <a:pt x="1471188" y="10722"/>
                  <a:pt x="1628089" y="0"/>
                </a:cubicBezTo>
                <a:cubicBezTo>
                  <a:pt x="1750006" y="-24149"/>
                  <a:pt x="1967480" y="-14904"/>
                  <a:pt x="2225055" y="0"/>
                </a:cubicBezTo>
                <a:cubicBezTo>
                  <a:pt x="2503918" y="19247"/>
                  <a:pt x="2709263" y="-16351"/>
                  <a:pt x="3066235" y="0"/>
                </a:cubicBezTo>
                <a:cubicBezTo>
                  <a:pt x="3429723" y="-1627"/>
                  <a:pt x="3399401" y="30976"/>
                  <a:pt x="3744605" y="0"/>
                </a:cubicBezTo>
                <a:cubicBezTo>
                  <a:pt x="4081920" y="-40602"/>
                  <a:pt x="4258272" y="-2441"/>
                  <a:pt x="4504380" y="0"/>
                </a:cubicBezTo>
                <a:cubicBezTo>
                  <a:pt x="4760039" y="21121"/>
                  <a:pt x="4866555" y="-1351"/>
                  <a:pt x="5101346" y="0"/>
                </a:cubicBezTo>
                <a:cubicBezTo>
                  <a:pt x="5336279" y="1859"/>
                  <a:pt x="5465100" y="30801"/>
                  <a:pt x="5779717" y="0"/>
                </a:cubicBezTo>
                <a:cubicBezTo>
                  <a:pt x="6117018" y="-2879"/>
                  <a:pt x="6273497" y="-5002"/>
                  <a:pt x="6620896" y="0"/>
                </a:cubicBezTo>
                <a:cubicBezTo>
                  <a:pt x="6972306" y="38666"/>
                  <a:pt x="6992056" y="28334"/>
                  <a:pt x="7136458" y="0"/>
                </a:cubicBezTo>
                <a:cubicBezTo>
                  <a:pt x="7325567" y="-61201"/>
                  <a:pt x="7766555" y="-88399"/>
                  <a:pt x="8140446" y="0"/>
                </a:cubicBezTo>
                <a:cubicBezTo>
                  <a:pt x="8140031" y="7748"/>
                  <a:pt x="8139515" y="13015"/>
                  <a:pt x="8140446" y="18288"/>
                </a:cubicBezTo>
                <a:cubicBezTo>
                  <a:pt x="7892673" y="-4012"/>
                  <a:pt x="7668025" y="650"/>
                  <a:pt x="7543480" y="18288"/>
                </a:cubicBezTo>
                <a:cubicBezTo>
                  <a:pt x="7406710" y="-3467"/>
                  <a:pt x="7207646" y="8893"/>
                  <a:pt x="7109323" y="18288"/>
                </a:cubicBezTo>
                <a:cubicBezTo>
                  <a:pt x="6993037" y="49011"/>
                  <a:pt x="6598723" y="59405"/>
                  <a:pt x="6430952" y="18288"/>
                </a:cubicBezTo>
                <a:cubicBezTo>
                  <a:pt x="6284771" y="15315"/>
                  <a:pt x="6162730" y="20350"/>
                  <a:pt x="5915391" y="18288"/>
                </a:cubicBezTo>
                <a:cubicBezTo>
                  <a:pt x="5684668" y="13603"/>
                  <a:pt x="5422852" y="53618"/>
                  <a:pt x="5237020" y="18288"/>
                </a:cubicBezTo>
                <a:cubicBezTo>
                  <a:pt x="5035482" y="26296"/>
                  <a:pt x="4719808" y="55145"/>
                  <a:pt x="4558650" y="18288"/>
                </a:cubicBezTo>
                <a:cubicBezTo>
                  <a:pt x="4375169" y="-35587"/>
                  <a:pt x="4137553" y="12086"/>
                  <a:pt x="3880279" y="18288"/>
                </a:cubicBezTo>
                <a:cubicBezTo>
                  <a:pt x="3624533" y="32648"/>
                  <a:pt x="3467387" y="6480"/>
                  <a:pt x="3201909" y="18288"/>
                </a:cubicBezTo>
                <a:cubicBezTo>
                  <a:pt x="2918126" y="73342"/>
                  <a:pt x="2717830" y="-17156"/>
                  <a:pt x="2604943" y="18288"/>
                </a:cubicBezTo>
                <a:cubicBezTo>
                  <a:pt x="2496133" y="44525"/>
                  <a:pt x="2003915" y="18254"/>
                  <a:pt x="1845168" y="18288"/>
                </a:cubicBezTo>
                <a:cubicBezTo>
                  <a:pt x="1694518" y="14989"/>
                  <a:pt x="1344959" y="44188"/>
                  <a:pt x="1166797" y="18288"/>
                </a:cubicBezTo>
                <a:cubicBezTo>
                  <a:pt x="935925" y="69451"/>
                  <a:pt x="319712" y="-63972"/>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21888FA-D4E6-500E-0A28-6F089125EC26}"/>
              </a:ext>
            </a:extLst>
          </p:cNvPr>
          <p:cNvSpPr>
            <a:spLocks noGrp="1"/>
          </p:cNvSpPr>
          <p:nvPr>
            <p:ph idx="1"/>
          </p:nvPr>
        </p:nvSpPr>
        <p:spPr>
          <a:xfrm>
            <a:off x="628649" y="1929384"/>
            <a:ext cx="8013573" cy="4251960"/>
          </a:xfrm>
        </p:spPr>
        <p:txBody>
          <a:bodyPr>
            <a:normAutofit/>
          </a:bodyPr>
          <a:lstStyle/>
          <a:p>
            <a:pPr marL="0" indent="0" fontAlgn="base">
              <a:lnSpc>
                <a:spcPct val="100000"/>
              </a:lnSpc>
              <a:spcBef>
                <a:spcPts val="600"/>
              </a:spcBef>
              <a:spcAft>
                <a:spcPts val="600"/>
              </a:spcAft>
              <a:buNone/>
            </a:pPr>
            <a:r>
              <a:rPr lang="en-US" sz="2400" b="0" i="0" u="none" strike="noStrike" dirty="0">
                <a:effectLst/>
              </a:rPr>
              <a:t>Great boards know what information they need to make decisions, and insist on getting it in the right format, and at the right time. </a:t>
            </a:r>
          </a:p>
          <a:p>
            <a:pPr marL="0" indent="0" fontAlgn="base">
              <a:lnSpc>
                <a:spcPct val="100000"/>
              </a:lnSpc>
              <a:spcBef>
                <a:spcPts val="600"/>
              </a:spcBef>
              <a:spcAft>
                <a:spcPts val="600"/>
              </a:spcAft>
              <a:buNone/>
            </a:pPr>
            <a:endParaRPr lang="en-US" sz="2400" dirty="0"/>
          </a:p>
          <a:p>
            <a:pPr marL="0" indent="0" fontAlgn="base">
              <a:lnSpc>
                <a:spcPct val="100000"/>
              </a:lnSpc>
              <a:spcBef>
                <a:spcPts val="600"/>
              </a:spcBef>
              <a:spcAft>
                <a:spcPts val="600"/>
              </a:spcAft>
              <a:buNone/>
            </a:pPr>
            <a:r>
              <a:rPr lang="en-US" sz="2400" b="0" i="0" u="none" strike="noStrike" dirty="0">
                <a:effectLst/>
              </a:rPr>
              <a:t>They ensure that the senior management team develops a robust reporting framework, and make sure information presented is accurate, complete, focused, and understandable.</a:t>
            </a:r>
          </a:p>
        </p:txBody>
      </p:sp>
      <p:pic>
        <p:nvPicPr>
          <p:cNvPr id="5" name="Picture 4" descr="Logo&#10;&#10;Description automatically generated">
            <a:extLst>
              <a:ext uri="{FF2B5EF4-FFF2-40B4-BE49-F238E27FC236}">
                <a16:creationId xmlns:a16="http://schemas.microsoft.com/office/drawing/2014/main" id="{91DC40D4-33DD-DE3F-91D2-0A1D4692E6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2189073809"/>
      </p:ext>
    </p:extLst>
  </p:cSld>
  <p:clrMapOvr>
    <a:masterClrMapping/>
  </p:clrMapOvr>
  <p:transition advClick="0">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0AC60BD-26CF-D553-6B14-7907C66C3F5D}"/>
              </a:ext>
            </a:extLst>
          </p:cNvPr>
          <p:cNvSpPr>
            <a:spLocks noGrp="1"/>
          </p:cNvSpPr>
          <p:nvPr>
            <p:ph type="title"/>
          </p:nvPr>
        </p:nvSpPr>
        <p:spPr>
          <a:xfrm>
            <a:off x="628650" y="365125"/>
            <a:ext cx="7886700" cy="1325563"/>
          </a:xfrm>
        </p:spPr>
        <p:txBody>
          <a:bodyPr>
            <a:normAutofit/>
          </a:bodyPr>
          <a:lstStyle/>
          <a:p>
            <a:r>
              <a:rPr lang="en-US" sz="3200" b="1" dirty="0"/>
              <a:t>5. Work as a Team</a:t>
            </a:r>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 name="connsiteX0" fmla="*/ 0 w 8140446"/>
              <a:gd name="connsiteY0" fmla="*/ 0 h 18288"/>
              <a:gd name="connsiteX1" fmla="*/ 596966 w 8140446"/>
              <a:gd name="connsiteY1" fmla="*/ 0 h 18288"/>
              <a:gd name="connsiteX2" fmla="*/ 1031123 w 8140446"/>
              <a:gd name="connsiteY2" fmla="*/ 0 h 18288"/>
              <a:gd name="connsiteX3" fmla="*/ 1872303 w 8140446"/>
              <a:gd name="connsiteY3" fmla="*/ 0 h 18288"/>
              <a:gd name="connsiteX4" fmla="*/ 2469269 w 8140446"/>
              <a:gd name="connsiteY4" fmla="*/ 0 h 18288"/>
              <a:gd name="connsiteX5" fmla="*/ 3066235 w 8140446"/>
              <a:gd name="connsiteY5" fmla="*/ 0 h 18288"/>
              <a:gd name="connsiteX6" fmla="*/ 3907414 w 8140446"/>
              <a:gd name="connsiteY6" fmla="*/ 0 h 18288"/>
              <a:gd name="connsiteX7" fmla="*/ 4422976 w 8140446"/>
              <a:gd name="connsiteY7" fmla="*/ 0 h 18288"/>
              <a:gd name="connsiteX8" fmla="*/ 5264155 w 8140446"/>
              <a:gd name="connsiteY8" fmla="*/ 0 h 18288"/>
              <a:gd name="connsiteX9" fmla="*/ 6105335 w 8140446"/>
              <a:gd name="connsiteY9" fmla="*/ 0 h 18288"/>
              <a:gd name="connsiteX10" fmla="*/ 6783705 w 8140446"/>
              <a:gd name="connsiteY10" fmla="*/ 0 h 18288"/>
              <a:gd name="connsiteX11" fmla="*/ 8140446 w 8140446"/>
              <a:gd name="connsiteY11" fmla="*/ 0 h 18288"/>
              <a:gd name="connsiteX12" fmla="*/ 8140446 w 8140446"/>
              <a:gd name="connsiteY12" fmla="*/ 18288 h 18288"/>
              <a:gd name="connsiteX13" fmla="*/ 7706289 w 8140446"/>
              <a:gd name="connsiteY13" fmla="*/ 18288 h 18288"/>
              <a:gd name="connsiteX14" fmla="*/ 6865109 w 8140446"/>
              <a:gd name="connsiteY14" fmla="*/ 18288 h 18288"/>
              <a:gd name="connsiteX15" fmla="*/ 6349548 w 8140446"/>
              <a:gd name="connsiteY15" fmla="*/ 18288 h 18288"/>
              <a:gd name="connsiteX16" fmla="*/ 5671177 w 8140446"/>
              <a:gd name="connsiteY16" fmla="*/ 18288 h 18288"/>
              <a:gd name="connsiteX17" fmla="*/ 4829998 w 8140446"/>
              <a:gd name="connsiteY17" fmla="*/ 18288 h 18288"/>
              <a:gd name="connsiteX18" fmla="*/ 4151627 w 8140446"/>
              <a:gd name="connsiteY18" fmla="*/ 18288 h 18288"/>
              <a:gd name="connsiteX19" fmla="*/ 3717470 w 8140446"/>
              <a:gd name="connsiteY19" fmla="*/ 18288 h 18288"/>
              <a:gd name="connsiteX20" fmla="*/ 3201909 w 8140446"/>
              <a:gd name="connsiteY20" fmla="*/ 18288 h 18288"/>
              <a:gd name="connsiteX21" fmla="*/ 2360729 w 8140446"/>
              <a:gd name="connsiteY21" fmla="*/ 18288 h 18288"/>
              <a:gd name="connsiteX22" fmla="*/ 1682359 w 8140446"/>
              <a:gd name="connsiteY22" fmla="*/ 18288 h 18288"/>
              <a:gd name="connsiteX23" fmla="*/ 1166797 w 8140446"/>
              <a:gd name="connsiteY23" fmla="*/ 18288 h 18288"/>
              <a:gd name="connsiteX24" fmla="*/ 0 w 8140446"/>
              <a:gd name="connsiteY24" fmla="*/ 18288 h 18288"/>
              <a:gd name="connsiteX25" fmla="*/ 0 w 8140446"/>
              <a:gd name="connsiteY2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140446" h="18288" fill="none" extrusionOk="0">
                <a:moveTo>
                  <a:pt x="0" y="0"/>
                </a:moveTo>
                <a:cubicBezTo>
                  <a:pt x="87427" y="6231"/>
                  <a:pt x="309612" y="-26324"/>
                  <a:pt x="434157" y="0"/>
                </a:cubicBezTo>
                <a:cubicBezTo>
                  <a:pt x="536972" y="29330"/>
                  <a:pt x="959392" y="28619"/>
                  <a:pt x="1193932" y="0"/>
                </a:cubicBezTo>
                <a:cubicBezTo>
                  <a:pt x="1446097" y="13819"/>
                  <a:pt x="1471680" y="7203"/>
                  <a:pt x="1628089" y="0"/>
                </a:cubicBezTo>
                <a:cubicBezTo>
                  <a:pt x="1817415" y="4047"/>
                  <a:pt x="1949536" y="-59324"/>
                  <a:pt x="2225055" y="0"/>
                </a:cubicBezTo>
                <a:cubicBezTo>
                  <a:pt x="2520490" y="18365"/>
                  <a:pt x="2717469" y="18707"/>
                  <a:pt x="3066235" y="0"/>
                </a:cubicBezTo>
                <a:cubicBezTo>
                  <a:pt x="3437075" y="3751"/>
                  <a:pt x="3408347" y="31644"/>
                  <a:pt x="3744605" y="0"/>
                </a:cubicBezTo>
                <a:cubicBezTo>
                  <a:pt x="4097249" y="-11527"/>
                  <a:pt x="4249699" y="-32555"/>
                  <a:pt x="4504380" y="0"/>
                </a:cubicBezTo>
                <a:cubicBezTo>
                  <a:pt x="4737570" y="17980"/>
                  <a:pt x="4877497" y="1006"/>
                  <a:pt x="5101346" y="0"/>
                </a:cubicBezTo>
                <a:cubicBezTo>
                  <a:pt x="5359305" y="-15330"/>
                  <a:pt x="5447195" y="7257"/>
                  <a:pt x="5779717" y="0"/>
                </a:cubicBezTo>
                <a:cubicBezTo>
                  <a:pt x="6090019" y="-17621"/>
                  <a:pt x="6273151" y="4279"/>
                  <a:pt x="6620896" y="0"/>
                </a:cubicBezTo>
                <a:cubicBezTo>
                  <a:pt x="6968586" y="34056"/>
                  <a:pt x="6990073" y="23587"/>
                  <a:pt x="7136458" y="0"/>
                </a:cubicBezTo>
                <a:cubicBezTo>
                  <a:pt x="7320575" y="20480"/>
                  <a:pt x="7847401" y="-6173"/>
                  <a:pt x="8140446" y="0"/>
                </a:cubicBezTo>
                <a:cubicBezTo>
                  <a:pt x="8139878" y="7862"/>
                  <a:pt x="8140227" y="13269"/>
                  <a:pt x="8140446" y="18288"/>
                </a:cubicBezTo>
                <a:cubicBezTo>
                  <a:pt x="7908069" y="-20636"/>
                  <a:pt x="7683037" y="21977"/>
                  <a:pt x="7543480" y="18288"/>
                </a:cubicBezTo>
                <a:cubicBezTo>
                  <a:pt x="7393752" y="10050"/>
                  <a:pt x="7221032" y="-3229"/>
                  <a:pt x="7109323" y="18288"/>
                </a:cubicBezTo>
                <a:cubicBezTo>
                  <a:pt x="7015297" y="22483"/>
                  <a:pt x="6599332" y="40899"/>
                  <a:pt x="6430952" y="18288"/>
                </a:cubicBezTo>
                <a:cubicBezTo>
                  <a:pt x="6292915" y="-34150"/>
                  <a:pt x="6142305" y="21507"/>
                  <a:pt x="5915391" y="18288"/>
                </a:cubicBezTo>
                <a:cubicBezTo>
                  <a:pt x="5682725" y="47843"/>
                  <a:pt x="5440566" y="31420"/>
                  <a:pt x="5237020" y="18288"/>
                </a:cubicBezTo>
                <a:cubicBezTo>
                  <a:pt x="5046456" y="10577"/>
                  <a:pt x="4706449" y="51976"/>
                  <a:pt x="4558650" y="18288"/>
                </a:cubicBezTo>
                <a:cubicBezTo>
                  <a:pt x="4361396" y="-987"/>
                  <a:pt x="4145362" y="-22303"/>
                  <a:pt x="3880279" y="18288"/>
                </a:cubicBezTo>
                <a:cubicBezTo>
                  <a:pt x="3610716" y="25411"/>
                  <a:pt x="3472690" y="4008"/>
                  <a:pt x="3201909" y="18288"/>
                </a:cubicBezTo>
                <a:cubicBezTo>
                  <a:pt x="2913595" y="35097"/>
                  <a:pt x="2753317" y="-1149"/>
                  <a:pt x="2604943" y="18288"/>
                </a:cubicBezTo>
                <a:cubicBezTo>
                  <a:pt x="2450130" y="36989"/>
                  <a:pt x="1974183" y="40159"/>
                  <a:pt x="1845168" y="18288"/>
                </a:cubicBezTo>
                <a:cubicBezTo>
                  <a:pt x="1677929" y="220"/>
                  <a:pt x="1378098" y="-772"/>
                  <a:pt x="1166797" y="18288"/>
                </a:cubicBezTo>
                <a:cubicBezTo>
                  <a:pt x="921150" y="53277"/>
                  <a:pt x="327457" y="47297"/>
                  <a:pt x="0" y="18288"/>
                </a:cubicBezTo>
                <a:cubicBezTo>
                  <a:pt x="-589" y="13471"/>
                  <a:pt x="-474" y="7409"/>
                  <a:pt x="0" y="0"/>
                </a:cubicBezTo>
                <a:close/>
              </a:path>
              <a:path w="8140446" h="18288" stroke="0" extrusionOk="0">
                <a:moveTo>
                  <a:pt x="0" y="0"/>
                </a:moveTo>
                <a:cubicBezTo>
                  <a:pt x="136968" y="-25482"/>
                  <a:pt x="379786" y="11224"/>
                  <a:pt x="596966" y="0"/>
                </a:cubicBezTo>
                <a:cubicBezTo>
                  <a:pt x="815878" y="-21223"/>
                  <a:pt x="832062" y="11868"/>
                  <a:pt x="1031123" y="0"/>
                </a:cubicBezTo>
                <a:cubicBezTo>
                  <a:pt x="1256800" y="-30738"/>
                  <a:pt x="1658090" y="-20345"/>
                  <a:pt x="1872303" y="0"/>
                </a:cubicBezTo>
                <a:cubicBezTo>
                  <a:pt x="2115604" y="28431"/>
                  <a:pt x="2277865" y="-40642"/>
                  <a:pt x="2469269" y="0"/>
                </a:cubicBezTo>
                <a:cubicBezTo>
                  <a:pt x="2679731" y="25919"/>
                  <a:pt x="2788602" y="-6498"/>
                  <a:pt x="3066235" y="0"/>
                </a:cubicBezTo>
                <a:cubicBezTo>
                  <a:pt x="3325663" y="-14487"/>
                  <a:pt x="3706561" y="67517"/>
                  <a:pt x="3907414" y="0"/>
                </a:cubicBezTo>
                <a:cubicBezTo>
                  <a:pt x="4127229" y="-37113"/>
                  <a:pt x="4179037" y="-8167"/>
                  <a:pt x="4422976" y="0"/>
                </a:cubicBezTo>
                <a:cubicBezTo>
                  <a:pt x="4683575" y="-28486"/>
                  <a:pt x="5055803" y="-13799"/>
                  <a:pt x="5264155" y="0"/>
                </a:cubicBezTo>
                <a:cubicBezTo>
                  <a:pt x="5513566" y="14315"/>
                  <a:pt x="5735215" y="2768"/>
                  <a:pt x="6105335" y="0"/>
                </a:cubicBezTo>
                <a:cubicBezTo>
                  <a:pt x="6510913" y="-12587"/>
                  <a:pt x="6456171" y="3247"/>
                  <a:pt x="6783705" y="0"/>
                </a:cubicBezTo>
                <a:cubicBezTo>
                  <a:pt x="7057099" y="-15461"/>
                  <a:pt x="7592067" y="5384"/>
                  <a:pt x="8140446" y="0"/>
                </a:cubicBezTo>
                <a:cubicBezTo>
                  <a:pt x="8140452" y="8597"/>
                  <a:pt x="8141122" y="9732"/>
                  <a:pt x="8140446" y="18288"/>
                </a:cubicBezTo>
                <a:cubicBezTo>
                  <a:pt x="7961834" y="8406"/>
                  <a:pt x="7874097" y="10350"/>
                  <a:pt x="7706289" y="18288"/>
                </a:cubicBezTo>
                <a:cubicBezTo>
                  <a:pt x="7582508" y="-14920"/>
                  <a:pt x="7179551" y="-33111"/>
                  <a:pt x="6865109" y="18288"/>
                </a:cubicBezTo>
                <a:cubicBezTo>
                  <a:pt x="6583382" y="24117"/>
                  <a:pt x="6525821" y="36696"/>
                  <a:pt x="6349548" y="18288"/>
                </a:cubicBezTo>
                <a:cubicBezTo>
                  <a:pt x="6209953" y="10881"/>
                  <a:pt x="5959707" y="-47828"/>
                  <a:pt x="5671177" y="18288"/>
                </a:cubicBezTo>
                <a:cubicBezTo>
                  <a:pt x="5387744" y="29809"/>
                  <a:pt x="5228514" y="101507"/>
                  <a:pt x="4829998" y="18288"/>
                </a:cubicBezTo>
                <a:cubicBezTo>
                  <a:pt x="4415646" y="-28596"/>
                  <a:pt x="4343809" y="28954"/>
                  <a:pt x="4151627" y="18288"/>
                </a:cubicBezTo>
                <a:cubicBezTo>
                  <a:pt x="3950673" y="-9796"/>
                  <a:pt x="3879947" y="41143"/>
                  <a:pt x="3717470" y="18288"/>
                </a:cubicBezTo>
                <a:cubicBezTo>
                  <a:pt x="3558660" y="10110"/>
                  <a:pt x="3468854" y="29375"/>
                  <a:pt x="3201909" y="18288"/>
                </a:cubicBezTo>
                <a:cubicBezTo>
                  <a:pt x="2965673" y="10505"/>
                  <a:pt x="2568327" y="22116"/>
                  <a:pt x="2360729" y="18288"/>
                </a:cubicBezTo>
                <a:cubicBezTo>
                  <a:pt x="2171885" y="49144"/>
                  <a:pt x="1923258" y="16020"/>
                  <a:pt x="1682359" y="18288"/>
                </a:cubicBezTo>
                <a:cubicBezTo>
                  <a:pt x="1430698" y="-2378"/>
                  <a:pt x="1324229" y="-1751"/>
                  <a:pt x="1166797" y="18288"/>
                </a:cubicBezTo>
                <a:cubicBezTo>
                  <a:pt x="1001390" y="41795"/>
                  <a:pt x="324313" y="57964"/>
                  <a:pt x="0" y="18288"/>
                </a:cubicBezTo>
                <a:cubicBezTo>
                  <a:pt x="285" y="13135"/>
                  <a:pt x="532" y="5956"/>
                  <a:pt x="0" y="0"/>
                </a:cubicBezTo>
                <a:close/>
              </a:path>
              <a:path w="8140446" h="18288" fill="none" stroke="0" extrusionOk="0">
                <a:moveTo>
                  <a:pt x="0" y="0"/>
                </a:moveTo>
                <a:cubicBezTo>
                  <a:pt x="69532" y="-6557"/>
                  <a:pt x="264219" y="3919"/>
                  <a:pt x="434157" y="0"/>
                </a:cubicBezTo>
                <a:cubicBezTo>
                  <a:pt x="600013" y="9090"/>
                  <a:pt x="921449" y="-13478"/>
                  <a:pt x="1193932" y="0"/>
                </a:cubicBezTo>
                <a:cubicBezTo>
                  <a:pt x="1443592" y="14844"/>
                  <a:pt x="1471188" y="10722"/>
                  <a:pt x="1628089" y="0"/>
                </a:cubicBezTo>
                <a:cubicBezTo>
                  <a:pt x="1750006" y="-24149"/>
                  <a:pt x="1967480" y="-14904"/>
                  <a:pt x="2225055" y="0"/>
                </a:cubicBezTo>
                <a:cubicBezTo>
                  <a:pt x="2503918" y="19247"/>
                  <a:pt x="2709263" y="-16351"/>
                  <a:pt x="3066235" y="0"/>
                </a:cubicBezTo>
                <a:cubicBezTo>
                  <a:pt x="3429723" y="-1627"/>
                  <a:pt x="3399401" y="30976"/>
                  <a:pt x="3744605" y="0"/>
                </a:cubicBezTo>
                <a:cubicBezTo>
                  <a:pt x="4081920" y="-40602"/>
                  <a:pt x="4258272" y="-2441"/>
                  <a:pt x="4504380" y="0"/>
                </a:cubicBezTo>
                <a:cubicBezTo>
                  <a:pt x="4760039" y="21121"/>
                  <a:pt x="4866555" y="-1351"/>
                  <a:pt x="5101346" y="0"/>
                </a:cubicBezTo>
                <a:cubicBezTo>
                  <a:pt x="5336279" y="1859"/>
                  <a:pt x="5465100" y="30801"/>
                  <a:pt x="5779717" y="0"/>
                </a:cubicBezTo>
                <a:cubicBezTo>
                  <a:pt x="6117018" y="-2879"/>
                  <a:pt x="6273497" y="-5002"/>
                  <a:pt x="6620896" y="0"/>
                </a:cubicBezTo>
                <a:cubicBezTo>
                  <a:pt x="6972306" y="38666"/>
                  <a:pt x="6992056" y="28334"/>
                  <a:pt x="7136458" y="0"/>
                </a:cubicBezTo>
                <a:cubicBezTo>
                  <a:pt x="7325567" y="-61201"/>
                  <a:pt x="7766555" y="-88399"/>
                  <a:pt x="8140446" y="0"/>
                </a:cubicBezTo>
                <a:cubicBezTo>
                  <a:pt x="8140031" y="7748"/>
                  <a:pt x="8139515" y="13015"/>
                  <a:pt x="8140446" y="18288"/>
                </a:cubicBezTo>
                <a:cubicBezTo>
                  <a:pt x="7892673" y="-4012"/>
                  <a:pt x="7668025" y="650"/>
                  <a:pt x="7543480" y="18288"/>
                </a:cubicBezTo>
                <a:cubicBezTo>
                  <a:pt x="7406710" y="-3467"/>
                  <a:pt x="7207646" y="8893"/>
                  <a:pt x="7109323" y="18288"/>
                </a:cubicBezTo>
                <a:cubicBezTo>
                  <a:pt x="6993037" y="49011"/>
                  <a:pt x="6598723" y="59405"/>
                  <a:pt x="6430952" y="18288"/>
                </a:cubicBezTo>
                <a:cubicBezTo>
                  <a:pt x="6284771" y="15315"/>
                  <a:pt x="6162730" y="20350"/>
                  <a:pt x="5915391" y="18288"/>
                </a:cubicBezTo>
                <a:cubicBezTo>
                  <a:pt x="5684668" y="13603"/>
                  <a:pt x="5422852" y="53618"/>
                  <a:pt x="5237020" y="18288"/>
                </a:cubicBezTo>
                <a:cubicBezTo>
                  <a:pt x="5035482" y="26296"/>
                  <a:pt x="4719808" y="55145"/>
                  <a:pt x="4558650" y="18288"/>
                </a:cubicBezTo>
                <a:cubicBezTo>
                  <a:pt x="4375169" y="-35587"/>
                  <a:pt x="4137553" y="12086"/>
                  <a:pt x="3880279" y="18288"/>
                </a:cubicBezTo>
                <a:cubicBezTo>
                  <a:pt x="3624533" y="32648"/>
                  <a:pt x="3467387" y="6480"/>
                  <a:pt x="3201909" y="18288"/>
                </a:cubicBezTo>
                <a:cubicBezTo>
                  <a:pt x="2918126" y="73342"/>
                  <a:pt x="2717830" y="-17156"/>
                  <a:pt x="2604943" y="18288"/>
                </a:cubicBezTo>
                <a:cubicBezTo>
                  <a:pt x="2496133" y="44525"/>
                  <a:pt x="2003915" y="18254"/>
                  <a:pt x="1845168" y="18288"/>
                </a:cubicBezTo>
                <a:cubicBezTo>
                  <a:pt x="1694518" y="14989"/>
                  <a:pt x="1344959" y="44188"/>
                  <a:pt x="1166797" y="18288"/>
                </a:cubicBezTo>
                <a:cubicBezTo>
                  <a:pt x="935925" y="69451"/>
                  <a:pt x="319712" y="-63972"/>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C26F626-D1E3-D45A-98A8-103EE2B99003}"/>
              </a:ext>
            </a:extLst>
          </p:cNvPr>
          <p:cNvSpPr>
            <a:spLocks noGrp="1"/>
          </p:cNvSpPr>
          <p:nvPr>
            <p:ph idx="1"/>
          </p:nvPr>
        </p:nvSpPr>
        <p:spPr>
          <a:xfrm>
            <a:off x="628650" y="1929384"/>
            <a:ext cx="7886700" cy="4251960"/>
          </a:xfrm>
        </p:spPr>
        <p:txBody>
          <a:bodyPr>
            <a:normAutofit/>
          </a:bodyPr>
          <a:lstStyle/>
          <a:p>
            <a:pPr marL="0" indent="0" fontAlgn="base">
              <a:lnSpc>
                <a:spcPct val="100000"/>
              </a:lnSpc>
              <a:spcBef>
                <a:spcPts val="600"/>
              </a:spcBef>
              <a:spcAft>
                <a:spcPts val="600"/>
              </a:spcAft>
              <a:buNone/>
            </a:pPr>
            <a:r>
              <a:rPr lang="en-US" sz="2400" b="0" i="0" u="none" strike="noStrike" dirty="0">
                <a:effectLst/>
              </a:rPr>
              <a:t>They have a clear sense of shared purpose, even when they have healthy disagreements about the best course of action. </a:t>
            </a:r>
          </a:p>
          <a:p>
            <a:pPr marL="0" indent="0" fontAlgn="base">
              <a:lnSpc>
                <a:spcPct val="100000"/>
              </a:lnSpc>
              <a:spcBef>
                <a:spcPts val="600"/>
              </a:spcBef>
              <a:spcAft>
                <a:spcPts val="600"/>
              </a:spcAft>
              <a:buNone/>
            </a:pPr>
            <a:endParaRPr lang="en-US" sz="2400" dirty="0"/>
          </a:p>
          <a:p>
            <a:pPr marL="0" indent="0" fontAlgn="base">
              <a:lnSpc>
                <a:spcPct val="100000"/>
              </a:lnSpc>
              <a:spcBef>
                <a:spcPts val="600"/>
              </a:spcBef>
              <a:spcAft>
                <a:spcPts val="600"/>
              </a:spcAft>
              <a:buNone/>
            </a:pPr>
            <a:r>
              <a:rPr lang="en-US" sz="2400" b="0" i="0" u="none" strike="noStrike" dirty="0">
                <a:effectLst/>
              </a:rPr>
              <a:t>Knowing that </a:t>
            </a:r>
            <a:r>
              <a:rPr lang="en-US" sz="2400" dirty="0"/>
              <a:t>fellow board members</a:t>
            </a:r>
            <a:r>
              <a:rPr lang="en-US" sz="2400" b="0" i="0" u="none" strike="noStrike" dirty="0">
                <a:effectLst/>
              </a:rPr>
              <a:t> have the best interests of the organization at heart leads to a culture of respect and team spirit among board </a:t>
            </a:r>
            <a:r>
              <a:rPr lang="en-US" sz="2400" dirty="0"/>
              <a:t>members</a:t>
            </a:r>
            <a:r>
              <a:rPr lang="en-US" sz="2400" b="0" i="0" u="none" strike="noStrike" dirty="0">
                <a:effectLst/>
              </a:rPr>
              <a:t>. </a:t>
            </a:r>
          </a:p>
          <a:p>
            <a:pPr marL="0" indent="0" fontAlgn="base">
              <a:lnSpc>
                <a:spcPct val="100000"/>
              </a:lnSpc>
              <a:spcBef>
                <a:spcPts val="600"/>
              </a:spcBef>
              <a:spcAft>
                <a:spcPts val="600"/>
              </a:spcAft>
              <a:buNone/>
            </a:pPr>
            <a:endParaRPr lang="en-US" sz="2400" dirty="0"/>
          </a:p>
          <a:p>
            <a:pPr marL="0" indent="0" fontAlgn="base">
              <a:lnSpc>
                <a:spcPct val="100000"/>
              </a:lnSpc>
              <a:spcBef>
                <a:spcPts val="600"/>
              </a:spcBef>
              <a:spcAft>
                <a:spcPts val="600"/>
              </a:spcAft>
              <a:buNone/>
            </a:pPr>
            <a:r>
              <a:rPr lang="en-US" sz="2400" dirty="0"/>
              <a:t>They also know that the Executive Director and staff are critical members of the organizational team. </a:t>
            </a:r>
            <a:endParaRPr lang="en-US" sz="1900" dirty="0"/>
          </a:p>
        </p:txBody>
      </p:sp>
      <p:pic>
        <p:nvPicPr>
          <p:cNvPr id="5" name="Picture 4" descr="Logo&#10;&#10;Description automatically generated">
            <a:extLst>
              <a:ext uri="{FF2B5EF4-FFF2-40B4-BE49-F238E27FC236}">
                <a16:creationId xmlns:a16="http://schemas.microsoft.com/office/drawing/2014/main" id="{DC40EFA4-D301-9A6C-2FEB-1A19CB52D4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360894478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8AD0A0F-9995-212C-0FB1-DC306DAED78D}"/>
              </a:ext>
            </a:extLst>
          </p:cNvPr>
          <p:cNvGrpSpPr/>
          <p:nvPr/>
        </p:nvGrpSpPr>
        <p:grpSpPr>
          <a:xfrm>
            <a:off x="-15875" y="-22860"/>
            <a:ext cx="9144000" cy="6949440"/>
            <a:chOff x="-15875" y="-22860"/>
            <a:chExt cx="9144000" cy="6949440"/>
          </a:xfrm>
        </p:grpSpPr>
        <p:pic>
          <p:nvPicPr>
            <p:cNvPr id="2" name="Object 1" descr="/tmp/-Lqrzks8k5EuDSOkvZNs-HiRes.jpg"/>
            <p:cNvPicPr>
              <a:picLocks noChangeAspect="1"/>
            </p:cNvPicPr>
            <p:nvPr/>
          </p:nvPicPr>
          <p:blipFill>
            <a:blip r:embed="rId3"/>
            <a:srcRect/>
            <a:stretch/>
          </p:blipFill>
          <p:spPr>
            <a:xfrm>
              <a:off x="-15875" y="-22860"/>
              <a:ext cx="9144000" cy="6949440"/>
            </a:xfrm>
            <a:prstGeom prst="rect">
              <a:avLst/>
            </a:prstGeom>
          </p:spPr>
        </p:pic>
        <p:sp>
          <p:nvSpPr>
            <p:cNvPr id="3" name="TextBox 2">
              <a:extLst>
                <a:ext uri="{FF2B5EF4-FFF2-40B4-BE49-F238E27FC236}">
                  <a16:creationId xmlns:a16="http://schemas.microsoft.com/office/drawing/2014/main" id="{31EB6A60-3646-5924-6EA5-B50B226C1DCF}"/>
                </a:ext>
              </a:extLst>
            </p:cNvPr>
            <p:cNvSpPr txBox="1"/>
            <p:nvPr/>
          </p:nvSpPr>
          <p:spPr>
            <a:xfrm>
              <a:off x="4225290" y="3213100"/>
              <a:ext cx="397866" cy="1015663"/>
            </a:xfrm>
            <a:prstGeom prst="rect">
              <a:avLst/>
            </a:prstGeom>
            <a:noFill/>
          </p:spPr>
          <p:txBody>
            <a:bodyPr wrap="none" rtlCol="0">
              <a:spAutoFit/>
            </a:bodyPr>
            <a:lstStyle/>
            <a:p>
              <a:r>
                <a:rPr lang="en-US" sz="6000" b="1" dirty="0">
                  <a:solidFill>
                    <a:schemeClr val="bg1"/>
                  </a:solidFill>
                </a:rPr>
                <a:t>’</a:t>
              </a:r>
            </a:p>
          </p:txBody>
        </p:sp>
      </p:gr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3F3569F-1CBB-AE9C-62E1-5DDC2A9858EE}"/>
              </a:ext>
            </a:extLst>
          </p:cNvPr>
          <p:cNvSpPr>
            <a:spLocks noGrp="1"/>
          </p:cNvSpPr>
          <p:nvPr>
            <p:ph type="title"/>
          </p:nvPr>
        </p:nvSpPr>
        <p:spPr>
          <a:xfrm>
            <a:off x="628650" y="365125"/>
            <a:ext cx="8513064" cy="1325563"/>
          </a:xfrm>
        </p:spPr>
        <p:txBody>
          <a:bodyPr>
            <a:noAutofit/>
          </a:bodyPr>
          <a:lstStyle/>
          <a:p>
            <a:pPr marL="350838" indent="-350838"/>
            <a:r>
              <a:rPr lang="en-US" sz="3000" b="1" dirty="0">
                <a:ea typeface="Calibri" panose="020F0502020204030204" pitchFamily="34" charset="0"/>
                <a:cs typeface="Times New Roman" panose="02020603050405020304" pitchFamily="18" charset="0"/>
              </a:rPr>
              <a:t>6. Understand the Open Meetings Law and Proper Conduct Before and During Public Meetings</a:t>
            </a:r>
            <a:endParaRPr lang="en-US" sz="3000" b="1" dirty="0"/>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 name="connsiteX0" fmla="*/ 0 w 8140446"/>
              <a:gd name="connsiteY0" fmla="*/ 0 h 18288"/>
              <a:gd name="connsiteX1" fmla="*/ 596966 w 8140446"/>
              <a:gd name="connsiteY1" fmla="*/ 0 h 18288"/>
              <a:gd name="connsiteX2" fmla="*/ 1031123 w 8140446"/>
              <a:gd name="connsiteY2" fmla="*/ 0 h 18288"/>
              <a:gd name="connsiteX3" fmla="*/ 1872303 w 8140446"/>
              <a:gd name="connsiteY3" fmla="*/ 0 h 18288"/>
              <a:gd name="connsiteX4" fmla="*/ 2469269 w 8140446"/>
              <a:gd name="connsiteY4" fmla="*/ 0 h 18288"/>
              <a:gd name="connsiteX5" fmla="*/ 3066235 w 8140446"/>
              <a:gd name="connsiteY5" fmla="*/ 0 h 18288"/>
              <a:gd name="connsiteX6" fmla="*/ 3907414 w 8140446"/>
              <a:gd name="connsiteY6" fmla="*/ 0 h 18288"/>
              <a:gd name="connsiteX7" fmla="*/ 4422976 w 8140446"/>
              <a:gd name="connsiteY7" fmla="*/ 0 h 18288"/>
              <a:gd name="connsiteX8" fmla="*/ 5264155 w 8140446"/>
              <a:gd name="connsiteY8" fmla="*/ 0 h 18288"/>
              <a:gd name="connsiteX9" fmla="*/ 6105335 w 8140446"/>
              <a:gd name="connsiteY9" fmla="*/ 0 h 18288"/>
              <a:gd name="connsiteX10" fmla="*/ 6783705 w 8140446"/>
              <a:gd name="connsiteY10" fmla="*/ 0 h 18288"/>
              <a:gd name="connsiteX11" fmla="*/ 8140446 w 8140446"/>
              <a:gd name="connsiteY11" fmla="*/ 0 h 18288"/>
              <a:gd name="connsiteX12" fmla="*/ 8140446 w 8140446"/>
              <a:gd name="connsiteY12" fmla="*/ 18288 h 18288"/>
              <a:gd name="connsiteX13" fmla="*/ 7706289 w 8140446"/>
              <a:gd name="connsiteY13" fmla="*/ 18288 h 18288"/>
              <a:gd name="connsiteX14" fmla="*/ 6865109 w 8140446"/>
              <a:gd name="connsiteY14" fmla="*/ 18288 h 18288"/>
              <a:gd name="connsiteX15" fmla="*/ 6349548 w 8140446"/>
              <a:gd name="connsiteY15" fmla="*/ 18288 h 18288"/>
              <a:gd name="connsiteX16" fmla="*/ 5671177 w 8140446"/>
              <a:gd name="connsiteY16" fmla="*/ 18288 h 18288"/>
              <a:gd name="connsiteX17" fmla="*/ 4829998 w 8140446"/>
              <a:gd name="connsiteY17" fmla="*/ 18288 h 18288"/>
              <a:gd name="connsiteX18" fmla="*/ 4151627 w 8140446"/>
              <a:gd name="connsiteY18" fmla="*/ 18288 h 18288"/>
              <a:gd name="connsiteX19" fmla="*/ 3717470 w 8140446"/>
              <a:gd name="connsiteY19" fmla="*/ 18288 h 18288"/>
              <a:gd name="connsiteX20" fmla="*/ 3201909 w 8140446"/>
              <a:gd name="connsiteY20" fmla="*/ 18288 h 18288"/>
              <a:gd name="connsiteX21" fmla="*/ 2360729 w 8140446"/>
              <a:gd name="connsiteY21" fmla="*/ 18288 h 18288"/>
              <a:gd name="connsiteX22" fmla="*/ 1682359 w 8140446"/>
              <a:gd name="connsiteY22" fmla="*/ 18288 h 18288"/>
              <a:gd name="connsiteX23" fmla="*/ 1166797 w 8140446"/>
              <a:gd name="connsiteY23" fmla="*/ 18288 h 18288"/>
              <a:gd name="connsiteX24" fmla="*/ 0 w 8140446"/>
              <a:gd name="connsiteY24" fmla="*/ 18288 h 18288"/>
              <a:gd name="connsiteX25" fmla="*/ 0 w 8140446"/>
              <a:gd name="connsiteY2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140446" h="18288" fill="none" extrusionOk="0">
                <a:moveTo>
                  <a:pt x="0" y="0"/>
                </a:moveTo>
                <a:cubicBezTo>
                  <a:pt x="87427" y="6231"/>
                  <a:pt x="309612" y="-26324"/>
                  <a:pt x="434157" y="0"/>
                </a:cubicBezTo>
                <a:cubicBezTo>
                  <a:pt x="536972" y="29330"/>
                  <a:pt x="959392" y="28619"/>
                  <a:pt x="1193932" y="0"/>
                </a:cubicBezTo>
                <a:cubicBezTo>
                  <a:pt x="1446097" y="13819"/>
                  <a:pt x="1471680" y="7203"/>
                  <a:pt x="1628089" y="0"/>
                </a:cubicBezTo>
                <a:cubicBezTo>
                  <a:pt x="1817415" y="4047"/>
                  <a:pt x="1949536" y="-59324"/>
                  <a:pt x="2225055" y="0"/>
                </a:cubicBezTo>
                <a:cubicBezTo>
                  <a:pt x="2520490" y="18365"/>
                  <a:pt x="2717469" y="18707"/>
                  <a:pt x="3066235" y="0"/>
                </a:cubicBezTo>
                <a:cubicBezTo>
                  <a:pt x="3437075" y="3751"/>
                  <a:pt x="3408347" y="31644"/>
                  <a:pt x="3744605" y="0"/>
                </a:cubicBezTo>
                <a:cubicBezTo>
                  <a:pt x="4097249" y="-11527"/>
                  <a:pt x="4249699" y="-32555"/>
                  <a:pt x="4504380" y="0"/>
                </a:cubicBezTo>
                <a:cubicBezTo>
                  <a:pt x="4737570" y="17980"/>
                  <a:pt x="4877497" y="1006"/>
                  <a:pt x="5101346" y="0"/>
                </a:cubicBezTo>
                <a:cubicBezTo>
                  <a:pt x="5359305" y="-15330"/>
                  <a:pt x="5447195" y="7257"/>
                  <a:pt x="5779717" y="0"/>
                </a:cubicBezTo>
                <a:cubicBezTo>
                  <a:pt x="6090019" y="-17621"/>
                  <a:pt x="6273151" y="4279"/>
                  <a:pt x="6620896" y="0"/>
                </a:cubicBezTo>
                <a:cubicBezTo>
                  <a:pt x="6968586" y="34056"/>
                  <a:pt x="6990073" y="23587"/>
                  <a:pt x="7136458" y="0"/>
                </a:cubicBezTo>
                <a:cubicBezTo>
                  <a:pt x="7320575" y="20480"/>
                  <a:pt x="7847401" y="-6173"/>
                  <a:pt x="8140446" y="0"/>
                </a:cubicBezTo>
                <a:cubicBezTo>
                  <a:pt x="8139878" y="7862"/>
                  <a:pt x="8140227" y="13269"/>
                  <a:pt x="8140446" y="18288"/>
                </a:cubicBezTo>
                <a:cubicBezTo>
                  <a:pt x="7908069" y="-20636"/>
                  <a:pt x="7683037" y="21977"/>
                  <a:pt x="7543480" y="18288"/>
                </a:cubicBezTo>
                <a:cubicBezTo>
                  <a:pt x="7393752" y="10050"/>
                  <a:pt x="7221032" y="-3229"/>
                  <a:pt x="7109323" y="18288"/>
                </a:cubicBezTo>
                <a:cubicBezTo>
                  <a:pt x="7015297" y="22483"/>
                  <a:pt x="6599332" y="40899"/>
                  <a:pt x="6430952" y="18288"/>
                </a:cubicBezTo>
                <a:cubicBezTo>
                  <a:pt x="6292915" y="-34150"/>
                  <a:pt x="6142305" y="21507"/>
                  <a:pt x="5915391" y="18288"/>
                </a:cubicBezTo>
                <a:cubicBezTo>
                  <a:pt x="5682725" y="47843"/>
                  <a:pt x="5440566" y="31420"/>
                  <a:pt x="5237020" y="18288"/>
                </a:cubicBezTo>
                <a:cubicBezTo>
                  <a:pt x="5046456" y="10577"/>
                  <a:pt x="4706449" y="51976"/>
                  <a:pt x="4558650" y="18288"/>
                </a:cubicBezTo>
                <a:cubicBezTo>
                  <a:pt x="4361396" y="-987"/>
                  <a:pt x="4145362" y="-22303"/>
                  <a:pt x="3880279" y="18288"/>
                </a:cubicBezTo>
                <a:cubicBezTo>
                  <a:pt x="3610716" y="25411"/>
                  <a:pt x="3472690" y="4008"/>
                  <a:pt x="3201909" y="18288"/>
                </a:cubicBezTo>
                <a:cubicBezTo>
                  <a:pt x="2913595" y="35097"/>
                  <a:pt x="2753317" y="-1149"/>
                  <a:pt x="2604943" y="18288"/>
                </a:cubicBezTo>
                <a:cubicBezTo>
                  <a:pt x="2450130" y="36989"/>
                  <a:pt x="1974183" y="40159"/>
                  <a:pt x="1845168" y="18288"/>
                </a:cubicBezTo>
                <a:cubicBezTo>
                  <a:pt x="1677929" y="220"/>
                  <a:pt x="1378098" y="-772"/>
                  <a:pt x="1166797" y="18288"/>
                </a:cubicBezTo>
                <a:cubicBezTo>
                  <a:pt x="921150" y="53277"/>
                  <a:pt x="327457" y="47297"/>
                  <a:pt x="0" y="18288"/>
                </a:cubicBezTo>
                <a:cubicBezTo>
                  <a:pt x="-589" y="13471"/>
                  <a:pt x="-474" y="7409"/>
                  <a:pt x="0" y="0"/>
                </a:cubicBezTo>
                <a:close/>
              </a:path>
              <a:path w="8140446" h="18288" stroke="0" extrusionOk="0">
                <a:moveTo>
                  <a:pt x="0" y="0"/>
                </a:moveTo>
                <a:cubicBezTo>
                  <a:pt x="136968" y="-25482"/>
                  <a:pt x="379786" y="11224"/>
                  <a:pt x="596966" y="0"/>
                </a:cubicBezTo>
                <a:cubicBezTo>
                  <a:pt x="815878" y="-21223"/>
                  <a:pt x="832062" y="11868"/>
                  <a:pt x="1031123" y="0"/>
                </a:cubicBezTo>
                <a:cubicBezTo>
                  <a:pt x="1256800" y="-30738"/>
                  <a:pt x="1658090" y="-20345"/>
                  <a:pt x="1872303" y="0"/>
                </a:cubicBezTo>
                <a:cubicBezTo>
                  <a:pt x="2115604" y="28431"/>
                  <a:pt x="2277865" y="-40642"/>
                  <a:pt x="2469269" y="0"/>
                </a:cubicBezTo>
                <a:cubicBezTo>
                  <a:pt x="2679731" y="25919"/>
                  <a:pt x="2788602" y="-6498"/>
                  <a:pt x="3066235" y="0"/>
                </a:cubicBezTo>
                <a:cubicBezTo>
                  <a:pt x="3325663" y="-14487"/>
                  <a:pt x="3706561" y="67517"/>
                  <a:pt x="3907414" y="0"/>
                </a:cubicBezTo>
                <a:cubicBezTo>
                  <a:pt x="4127229" y="-37113"/>
                  <a:pt x="4179037" y="-8167"/>
                  <a:pt x="4422976" y="0"/>
                </a:cubicBezTo>
                <a:cubicBezTo>
                  <a:pt x="4683575" y="-28486"/>
                  <a:pt x="5055803" y="-13799"/>
                  <a:pt x="5264155" y="0"/>
                </a:cubicBezTo>
                <a:cubicBezTo>
                  <a:pt x="5513566" y="14315"/>
                  <a:pt x="5735215" y="2768"/>
                  <a:pt x="6105335" y="0"/>
                </a:cubicBezTo>
                <a:cubicBezTo>
                  <a:pt x="6510913" y="-12587"/>
                  <a:pt x="6456171" y="3247"/>
                  <a:pt x="6783705" y="0"/>
                </a:cubicBezTo>
                <a:cubicBezTo>
                  <a:pt x="7057099" y="-15461"/>
                  <a:pt x="7592067" y="5384"/>
                  <a:pt x="8140446" y="0"/>
                </a:cubicBezTo>
                <a:cubicBezTo>
                  <a:pt x="8140452" y="8597"/>
                  <a:pt x="8141122" y="9732"/>
                  <a:pt x="8140446" y="18288"/>
                </a:cubicBezTo>
                <a:cubicBezTo>
                  <a:pt x="7961834" y="8406"/>
                  <a:pt x="7874097" y="10350"/>
                  <a:pt x="7706289" y="18288"/>
                </a:cubicBezTo>
                <a:cubicBezTo>
                  <a:pt x="7582508" y="-14920"/>
                  <a:pt x="7179551" y="-33111"/>
                  <a:pt x="6865109" y="18288"/>
                </a:cubicBezTo>
                <a:cubicBezTo>
                  <a:pt x="6583382" y="24117"/>
                  <a:pt x="6525821" y="36696"/>
                  <a:pt x="6349548" y="18288"/>
                </a:cubicBezTo>
                <a:cubicBezTo>
                  <a:pt x="6209953" y="10881"/>
                  <a:pt x="5959707" y="-47828"/>
                  <a:pt x="5671177" y="18288"/>
                </a:cubicBezTo>
                <a:cubicBezTo>
                  <a:pt x="5387744" y="29809"/>
                  <a:pt x="5228514" y="101507"/>
                  <a:pt x="4829998" y="18288"/>
                </a:cubicBezTo>
                <a:cubicBezTo>
                  <a:pt x="4415646" y="-28596"/>
                  <a:pt x="4343809" y="28954"/>
                  <a:pt x="4151627" y="18288"/>
                </a:cubicBezTo>
                <a:cubicBezTo>
                  <a:pt x="3950673" y="-9796"/>
                  <a:pt x="3879947" y="41143"/>
                  <a:pt x="3717470" y="18288"/>
                </a:cubicBezTo>
                <a:cubicBezTo>
                  <a:pt x="3558660" y="10110"/>
                  <a:pt x="3468854" y="29375"/>
                  <a:pt x="3201909" y="18288"/>
                </a:cubicBezTo>
                <a:cubicBezTo>
                  <a:pt x="2965673" y="10505"/>
                  <a:pt x="2568327" y="22116"/>
                  <a:pt x="2360729" y="18288"/>
                </a:cubicBezTo>
                <a:cubicBezTo>
                  <a:pt x="2171885" y="49144"/>
                  <a:pt x="1923258" y="16020"/>
                  <a:pt x="1682359" y="18288"/>
                </a:cubicBezTo>
                <a:cubicBezTo>
                  <a:pt x="1430698" y="-2378"/>
                  <a:pt x="1324229" y="-1751"/>
                  <a:pt x="1166797" y="18288"/>
                </a:cubicBezTo>
                <a:cubicBezTo>
                  <a:pt x="1001390" y="41795"/>
                  <a:pt x="324313" y="57964"/>
                  <a:pt x="0" y="18288"/>
                </a:cubicBezTo>
                <a:cubicBezTo>
                  <a:pt x="285" y="13135"/>
                  <a:pt x="532" y="5956"/>
                  <a:pt x="0" y="0"/>
                </a:cubicBezTo>
                <a:close/>
              </a:path>
              <a:path w="8140446" h="18288" fill="none" stroke="0" extrusionOk="0">
                <a:moveTo>
                  <a:pt x="0" y="0"/>
                </a:moveTo>
                <a:cubicBezTo>
                  <a:pt x="69532" y="-6557"/>
                  <a:pt x="264219" y="3919"/>
                  <a:pt x="434157" y="0"/>
                </a:cubicBezTo>
                <a:cubicBezTo>
                  <a:pt x="600013" y="9090"/>
                  <a:pt x="921449" y="-13478"/>
                  <a:pt x="1193932" y="0"/>
                </a:cubicBezTo>
                <a:cubicBezTo>
                  <a:pt x="1443592" y="14844"/>
                  <a:pt x="1471188" y="10722"/>
                  <a:pt x="1628089" y="0"/>
                </a:cubicBezTo>
                <a:cubicBezTo>
                  <a:pt x="1750006" y="-24149"/>
                  <a:pt x="1967480" y="-14904"/>
                  <a:pt x="2225055" y="0"/>
                </a:cubicBezTo>
                <a:cubicBezTo>
                  <a:pt x="2503918" y="19247"/>
                  <a:pt x="2709263" y="-16351"/>
                  <a:pt x="3066235" y="0"/>
                </a:cubicBezTo>
                <a:cubicBezTo>
                  <a:pt x="3429723" y="-1627"/>
                  <a:pt x="3399401" y="30976"/>
                  <a:pt x="3744605" y="0"/>
                </a:cubicBezTo>
                <a:cubicBezTo>
                  <a:pt x="4081920" y="-40602"/>
                  <a:pt x="4258272" y="-2441"/>
                  <a:pt x="4504380" y="0"/>
                </a:cubicBezTo>
                <a:cubicBezTo>
                  <a:pt x="4760039" y="21121"/>
                  <a:pt x="4866555" y="-1351"/>
                  <a:pt x="5101346" y="0"/>
                </a:cubicBezTo>
                <a:cubicBezTo>
                  <a:pt x="5336279" y="1859"/>
                  <a:pt x="5465100" y="30801"/>
                  <a:pt x="5779717" y="0"/>
                </a:cubicBezTo>
                <a:cubicBezTo>
                  <a:pt x="6117018" y="-2879"/>
                  <a:pt x="6273497" y="-5002"/>
                  <a:pt x="6620896" y="0"/>
                </a:cubicBezTo>
                <a:cubicBezTo>
                  <a:pt x="6972306" y="38666"/>
                  <a:pt x="6992056" y="28334"/>
                  <a:pt x="7136458" y="0"/>
                </a:cubicBezTo>
                <a:cubicBezTo>
                  <a:pt x="7325567" y="-61201"/>
                  <a:pt x="7766555" y="-88399"/>
                  <a:pt x="8140446" y="0"/>
                </a:cubicBezTo>
                <a:cubicBezTo>
                  <a:pt x="8140031" y="7748"/>
                  <a:pt x="8139515" y="13015"/>
                  <a:pt x="8140446" y="18288"/>
                </a:cubicBezTo>
                <a:cubicBezTo>
                  <a:pt x="7892673" y="-4012"/>
                  <a:pt x="7668025" y="650"/>
                  <a:pt x="7543480" y="18288"/>
                </a:cubicBezTo>
                <a:cubicBezTo>
                  <a:pt x="7406710" y="-3467"/>
                  <a:pt x="7207646" y="8893"/>
                  <a:pt x="7109323" y="18288"/>
                </a:cubicBezTo>
                <a:cubicBezTo>
                  <a:pt x="6993037" y="49011"/>
                  <a:pt x="6598723" y="59405"/>
                  <a:pt x="6430952" y="18288"/>
                </a:cubicBezTo>
                <a:cubicBezTo>
                  <a:pt x="6284771" y="15315"/>
                  <a:pt x="6162730" y="20350"/>
                  <a:pt x="5915391" y="18288"/>
                </a:cubicBezTo>
                <a:cubicBezTo>
                  <a:pt x="5684668" y="13603"/>
                  <a:pt x="5422852" y="53618"/>
                  <a:pt x="5237020" y="18288"/>
                </a:cubicBezTo>
                <a:cubicBezTo>
                  <a:pt x="5035482" y="26296"/>
                  <a:pt x="4719808" y="55145"/>
                  <a:pt x="4558650" y="18288"/>
                </a:cubicBezTo>
                <a:cubicBezTo>
                  <a:pt x="4375169" y="-35587"/>
                  <a:pt x="4137553" y="12086"/>
                  <a:pt x="3880279" y="18288"/>
                </a:cubicBezTo>
                <a:cubicBezTo>
                  <a:pt x="3624533" y="32648"/>
                  <a:pt x="3467387" y="6480"/>
                  <a:pt x="3201909" y="18288"/>
                </a:cubicBezTo>
                <a:cubicBezTo>
                  <a:pt x="2918126" y="73342"/>
                  <a:pt x="2717830" y="-17156"/>
                  <a:pt x="2604943" y="18288"/>
                </a:cubicBezTo>
                <a:cubicBezTo>
                  <a:pt x="2496133" y="44525"/>
                  <a:pt x="2003915" y="18254"/>
                  <a:pt x="1845168" y="18288"/>
                </a:cubicBezTo>
                <a:cubicBezTo>
                  <a:pt x="1694518" y="14989"/>
                  <a:pt x="1344959" y="44188"/>
                  <a:pt x="1166797" y="18288"/>
                </a:cubicBezTo>
                <a:cubicBezTo>
                  <a:pt x="935925" y="69451"/>
                  <a:pt x="319712" y="-63972"/>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21888FA-D4E6-500E-0A28-6F089125EC26}"/>
              </a:ext>
            </a:extLst>
          </p:cNvPr>
          <p:cNvSpPr>
            <a:spLocks noGrp="1"/>
          </p:cNvSpPr>
          <p:nvPr>
            <p:ph idx="1"/>
          </p:nvPr>
        </p:nvSpPr>
        <p:spPr>
          <a:xfrm>
            <a:off x="628650" y="1929384"/>
            <a:ext cx="7886700" cy="4928616"/>
          </a:xfrm>
        </p:spPr>
        <p:txBody>
          <a:bodyPr>
            <a:noAutofit/>
          </a:bodyPr>
          <a:lstStyle/>
          <a:p>
            <a:pPr marL="0" indent="0" fontAlgn="base">
              <a:lnSpc>
                <a:spcPct val="100000"/>
              </a:lnSpc>
              <a:spcBef>
                <a:spcPts val="400"/>
              </a:spcBef>
              <a:spcAft>
                <a:spcPts val="400"/>
              </a:spcAft>
              <a:buNone/>
            </a:pPr>
            <a:r>
              <a:rPr lang="en-US" sz="2400" dirty="0"/>
              <a:t>The board’s conduct sets the tone for the rest of the agency.</a:t>
            </a:r>
          </a:p>
          <a:p>
            <a:pPr marL="0" indent="0" fontAlgn="base">
              <a:lnSpc>
                <a:spcPct val="100000"/>
              </a:lnSpc>
              <a:spcBef>
                <a:spcPts val="400"/>
              </a:spcBef>
              <a:spcAft>
                <a:spcPts val="400"/>
              </a:spcAft>
              <a:buNone/>
            </a:pPr>
            <a:endParaRPr lang="en-US" sz="1800" dirty="0">
              <a:effectLst/>
              <a:ea typeface="Calibri" panose="020F0502020204030204" pitchFamily="34" charset="0"/>
              <a:cs typeface="Times New Roman" panose="02020603050405020304" pitchFamily="18" charset="0"/>
            </a:endParaRPr>
          </a:p>
          <a:p>
            <a:pPr marL="0" indent="0" fontAlgn="base">
              <a:lnSpc>
                <a:spcPct val="100000"/>
              </a:lnSpc>
              <a:spcBef>
                <a:spcPts val="400"/>
              </a:spcBef>
              <a:spcAft>
                <a:spcPts val="400"/>
              </a:spcAft>
              <a:buNone/>
            </a:pPr>
            <a:r>
              <a:rPr lang="en-US" sz="2400" dirty="0">
                <a:effectLst/>
                <a:ea typeface="Calibri" panose="020F0502020204030204" pitchFamily="34" charset="0"/>
                <a:cs typeface="Times New Roman" panose="02020603050405020304" pitchFamily="18" charset="0"/>
              </a:rPr>
              <a:t>Great boards understand wha</a:t>
            </a:r>
            <a:r>
              <a:rPr lang="en-US" sz="2400" dirty="0">
                <a:ea typeface="Calibri" panose="020F0502020204030204" pitchFamily="34" charset="0"/>
                <a:cs typeface="Times New Roman" panose="02020603050405020304" pitchFamily="18" charset="0"/>
              </a:rPr>
              <a:t>t can be considered a “walking quorum” and the problems with “polling” the board.</a:t>
            </a:r>
          </a:p>
          <a:p>
            <a:pPr marL="0" indent="0" fontAlgn="base">
              <a:lnSpc>
                <a:spcPct val="100000"/>
              </a:lnSpc>
              <a:spcBef>
                <a:spcPts val="400"/>
              </a:spcBef>
              <a:spcAft>
                <a:spcPts val="400"/>
              </a:spcAft>
              <a:buNone/>
            </a:pPr>
            <a:endParaRPr lang="en-US" sz="1800" dirty="0">
              <a:effectLst/>
              <a:ea typeface="Calibri" panose="020F0502020204030204" pitchFamily="34" charset="0"/>
              <a:cs typeface="Times New Roman" panose="02020603050405020304" pitchFamily="18" charset="0"/>
            </a:endParaRPr>
          </a:p>
          <a:p>
            <a:pPr marL="0" indent="0" fontAlgn="base">
              <a:lnSpc>
                <a:spcPct val="100000"/>
              </a:lnSpc>
              <a:spcBef>
                <a:spcPts val="400"/>
              </a:spcBef>
              <a:spcAft>
                <a:spcPts val="400"/>
              </a:spcAft>
              <a:buNone/>
            </a:pPr>
            <a:r>
              <a:rPr lang="en-US" sz="2400" dirty="0">
                <a:effectLst/>
                <a:ea typeface="Calibri" panose="020F0502020204030204" pitchFamily="34" charset="0"/>
                <a:cs typeface="Times New Roman" panose="02020603050405020304" pitchFamily="18" charset="0"/>
              </a:rPr>
              <a:t>They understand the need for processes and protocols for meeting preparation including</a:t>
            </a:r>
            <a:r>
              <a:rPr lang="en-US" sz="2400" dirty="0">
                <a:ea typeface="Calibri" panose="020F0502020204030204" pitchFamily="34" charset="0"/>
                <a:cs typeface="Times New Roman" panose="02020603050405020304" pitchFamily="18" charset="0"/>
              </a:rPr>
              <a:t> </a:t>
            </a:r>
            <a:r>
              <a:rPr lang="en-US" sz="2400" dirty="0">
                <a:effectLst/>
                <a:ea typeface="Calibri" panose="020F0502020204030204" pitchFamily="34" charset="0"/>
                <a:cs typeface="Times New Roman" panose="02020603050405020304" pitchFamily="18" charset="0"/>
              </a:rPr>
              <a:t>compliance with public notification laws requiring timely and postings in certain places, </a:t>
            </a:r>
            <a:r>
              <a:rPr lang="en-US" sz="2400" dirty="0">
                <a:ea typeface="Calibri" panose="020F0502020204030204" pitchFamily="34" charset="0"/>
                <a:cs typeface="Times New Roman" panose="02020603050405020304" pitchFamily="18" charset="0"/>
              </a:rPr>
              <a:t>recommending</a:t>
            </a:r>
            <a:r>
              <a:rPr lang="en-US" sz="2400" dirty="0">
                <a:effectLst/>
                <a:ea typeface="Calibri" panose="020F0502020204030204" pitchFamily="34" charset="0"/>
                <a:cs typeface="Times New Roman" panose="02020603050405020304" pitchFamily="18" charset="0"/>
              </a:rPr>
              <a:t> agenda items, and communications with senior staff regarding questions about agenda items.</a:t>
            </a:r>
          </a:p>
          <a:p>
            <a:pPr lvl="1" fontAlgn="base">
              <a:lnSpc>
                <a:spcPct val="100000"/>
              </a:lnSpc>
              <a:spcBef>
                <a:spcPts val="400"/>
              </a:spcBef>
              <a:spcAft>
                <a:spcPts val="400"/>
              </a:spcAft>
            </a:pPr>
            <a:endParaRPr lang="en-US" sz="2400" dirty="0"/>
          </a:p>
          <a:p>
            <a:pPr marL="0" indent="0" fontAlgn="base">
              <a:lnSpc>
                <a:spcPct val="100000"/>
              </a:lnSpc>
              <a:spcBef>
                <a:spcPts val="0"/>
              </a:spcBef>
              <a:buNone/>
            </a:pPr>
            <a:r>
              <a:rPr lang="en-US" sz="1000" dirty="0">
                <a:effectLst/>
                <a:latin typeface="Calibri" panose="020F0502020204030204" pitchFamily="34" charset="0"/>
                <a:ea typeface="Calibri" panose="020F0502020204030204" pitchFamily="34" charset="0"/>
                <a:cs typeface="Times New Roman" panose="02020603050405020304" pitchFamily="18" charset="0"/>
              </a:rPr>
              <a:t>LLA Open Meetings Law</a:t>
            </a:r>
          </a:p>
          <a:p>
            <a:pPr marL="0" indent="0" fontAlgn="base">
              <a:lnSpc>
                <a:spcPct val="100000"/>
              </a:lnSpc>
              <a:spcBef>
                <a:spcPts val="0"/>
              </a:spcBef>
              <a:buNone/>
            </a:pPr>
            <a:r>
              <a:rPr lang="en-US" sz="1000" dirty="0">
                <a:effectLst/>
                <a:latin typeface="Calibri" panose="020F0502020204030204" pitchFamily="34" charset="0"/>
                <a:ea typeface="Calibri" panose="020F0502020204030204" pitchFamily="34" charset="0"/>
                <a:cs typeface="Times New Roman" panose="02020603050405020304" pitchFamily="18" charset="0"/>
              </a:rPr>
              <a:t>https://app.lla.state.la.us/llala.nsf/baadb2991272084786257ab8006ee827/$file/open%20meetings%20law%20faq.pdf</a:t>
            </a:r>
          </a:p>
          <a:p>
            <a:pPr marL="0" indent="0">
              <a:lnSpc>
                <a:spcPct val="100000"/>
              </a:lnSpc>
              <a:spcBef>
                <a:spcPts val="400"/>
              </a:spcBef>
              <a:spcAft>
                <a:spcPts val="400"/>
              </a:spcAft>
              <a:buNone/>
            </a:pPr>
            <a:endParaRPr lang="en-US" sz="1000" dirty="0"/>
          </a:p>
        </p:txBody>
      </p:sp>
      <p:pic>
        <p:nvPicPr>
          <p:cNvPr id="5" name="Picture 4" descr="Logo&#10;&#10;Description automatically generated">
            <a:extLst>
              <a:ext uri="{FF2B5EF4-FFF2-40B4-BE49-F238E27FC236}">
                <a16:creationId xmlns:a16="http://schemas.microsoft.com/office/drawing/2014/main" id="{687C1619-973E-C872-63B1-E52EA86A25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06068" y="6129090"/>
            <a:ext cx="1199707" cy="593973"/>
          </a:xfrm>
          <a:prstGeom prst="rect">
            <a:avLst/>
          </a:prstGeom>
        </p:spPr>
      </p:pic>
    </p:spTree>
    <p:extLst>
      <p:ext uri="{BB962C8B-B14F-4D97-AF65-F5344CB8AC3E}">
        <p14:creationId xmlns:p14="http://schemas.microsoft.com/office/powerpoint/2010/main" val="4220292435"/>
      </p:ext>
    </p:extLst>
  </p:cSld>
  <p:clrMapOvr>
    <a:masterClrMapping/>
  </p:clrMapOvr>
  <p:transition advClick="0">
    <p:fade/>
  </p:transition>
</p:sld>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2_Custom Design">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2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FFFFFF"/>
        </a:dk1>
        <a:lt1>
          <a:srgbClr val="FFFFFF"/>
        </a:lt1>
        <a:dk2>
          <a:srgbClr val="FFFFFF"/>
        </a:dk2>
        <a:lt2>
          <a:srgbClr val="000000"/>
        </a:lt2>
        <a:accent1>
          <a:srgbClr val="000B74"/>
        </a:accent1>
        <a:accent2>
          <a:srgbClr val="F8981D"/>
        </a:accent2>
        <a:accent3>
          <a:srgbClr val="FFFFFF"/>
        </a:accent3>
        <a:accent4>
          <a:srgbClr val="DADADA"/>
        </a:accent4>
        <a:accent5>
          <a:srgbClr val="AAAABC"/>
        </a:accent5>
        <a:accent6>
          <a:srgbClr val="E18919"/>
        </a:accent6>
        <a:hlink>
          <a:srgbClr val="EE4623"/>
        </a:hlink>
        <a:folHlink>
          <a:srgbClr val="3968A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ethanexGeismar-Strategy V3-2023 (3)">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7738315-5e00-4b5e-8860-e17190124394" xsi:nil="true"/>
    <fywv xmlns="f7025032-520d-41e9-9bba-06ed3eca9d67" xsi:nil="true"/>
    <lcf76f155ced4ddcb4097134ff3c332f xmlns="f7025032-520d-41e9-9bba-06ed3eca9d67">
      <Terms xmlns="http://schemas.microsoft.com/office/infopath/2007/PartnerControls"/>
    </lcf76f155ced4ddcb4097134ff3c332f>
  </documentManagement>
</p:properties>
</file>

<file path=customXml/item3.xml><?xml version="1.0" encoding="utf-8"?>
<LongProperties xmlns="http://schemas.microsoft.com/office/2006/metadata/longProperties"/>
</file>

<file path=customXml/item4.xml><?xml version="1.0" encoding="utf-8"?>
<ct:contentTypeSchema xmlns:ct="http://schemas.microsoft.com/office/2006/metadata/contentType" xmlns:ma="http://schemas.microsoft.com/office/2006/metadata/properties/metaAttributes" ct:_="" ma:_="" ma:contentTypeName="Document" ma:contentTypeID="0x01010070CA8FAD6A84F24AB84E63BF285502ED" ma:contentTypeVersion="20" ma:contentTypeDescription="Create a new document." ma:contentTypeScope="" ma:versionID="766cc3fe9aeee35aa0fd46b58f8709d0">
  <xsd:schema xmlns:xsd="http://www.w3.org/2001/XMLSchema" xmlns:xs="http://www.w3.org/2001/XMLSchema" xmlns:p="http://schemas.microsoft.com/office/2006/metadata/properties" xmlns:ns2="67738315-5e00-4b5e-8860-e17190124394" xmlns:ns3="f7025032-520d-41e9-9bba-06ed3eca9d67" targetNamespace="http://schemas.microsoft.com/office/2006/metadata/properties" ma:root="true" ma:fieldsID="30b14ca41bfa481be24ac21a778aa66f" ns2:_="" ns3:_="">
    <xsd:import namespace="67738315-5e00-4b5e-8860-e17190124394"/>
    <xsd:import namespace="f7025032-520d-41e9-9bba-06ed3eca9d67"/>
    <xsd:element name="properties">
      <xsd:complexType>
        <xsd:sequence>
          <xsd:element name="documentManagement">
            <xsd:complexType>
              <xsd:all>
                <xsd:element ref="ns2:SharedWithUsers" minOccurs="0"/>
                <xsd:element ref="ns2:SharedWithDetails" minOccurs="0"/>
                <xsd:element ref="ns3:fywv"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738315-5e00-4b5e-8860-e17190124394"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1" nillable="true" ma:displayName="Last Shared By User"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element name="TaxCatchAll" ma:index="26" nillable="true" ma:displayName="Taxonomy Catch All Column" ma:hidden="true" ma:list="{320d5575-c204-4060-b369-b00f0f2b1183}" ma:internalName="TaxCatchAll" ma:showField="CatchAllData" ma:web="67738315-5e00-4b5e-8860-e1719012439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7025032-520d-41e9-9bba-06ed3eca9d67" elementFormDefault="qualified">
    <xsd:import namespace="http://schemas.microsoft.com/office/2006/documentManagement/types"/>
    <xsd:import namespace="http://schemas.microsoft.com/office/infopath/2007/PartnerControls"/>
    <xsd:element name="fywv" ma:index="10" nillable="true" ma:displayName="Date and Time" ma:internalName="fywv">
      <xsd:simpleType>
        <xsd:restriction base="dms:DateTime"/>
      </xsd:simpleType>
    </xsd:element>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Location" ma:index="17" nillable="true" ma:displayName="MediaServiceLocation" ma:descrip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993e04e1-90cb-4dcb-86f4-605b633f37a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601B124-29AC-41BD-922A-AFFF68AFB169}">
  <ds:schemaRefs>
    <ds:schemaRef ds:uri="http://schemas.microsoft.com/sharepoint/v3/contenttype/forms"/>
  </ds:schemaRefs>
</ds:datastoreItem>
</file>

<file path=customXml/itemProps2.xml><?xml version="1.0" encoding="utf-8"?>
<ds:datastoreItem xmlns:ds="http://schemas.openxmlformats.org/officeDocument/2006/customXml" ds:itemID="{16AE0FD0-E966-4C62-96F1-AAE96FDB23DA}">
  <ds:schemaRefs>
    <ds:schemaRef ds:uri="http://purl.org/dc/elements/1.1/"/>
    <ds:schemaRef ds:uri="http://schemas.microsoft.com/office/2006/metadata/properties"/>
    <ds:schemaRef ds:uri="67738315-5e00-4b5e-8860-e17190124394"/>
    <ds:schemaRef ds:uri="http://www.w3.org/XML/1998/namespace"/>
    <ds:schemaRef ds:uri="http://schemas.openxmlformats.org/package/2006/metadata/core-properties"/>
    <ds:schemaRef ds:uri="f7025032-520d-41e9-9bba-06ed3eca9d67"/>
    <ds:schemaRef ds:uri="http://schemas.microsoft.com/office/2006/documentManagement/types"/>
    <ds:schemaRef ds:uri="http://schemas.microsoft.com/office/infopath/2007/PartnerControls"/>
    <ds:schemaRef ds:uri="http://purl.org/dc/dcmitype/"/>
    <ds:schemaRef ds:uri="http://purl.org/dc/terms/"/>
  </ds:schemaRefs>
</ds:datastoreItem>
</file>

<file path=customXml/itemProps3.xml><?xml version="1.0" encoding="utf-8"?>
<ds:datastoreItem xmlns:ds="http://schemas.openxmlformats.org/officeDocument/2006/customXml" ds:itemID="{B2064A9C-A0D4-4B7C-AC87-689839E65C35}">
  <ds:schemaRefs>
    <ds:schemaRef ds:uri="http://schemas.microsoft.com/office/2006/metadata/longProperties"/>
  </ds:schemaRefs>
</ds:datastoreItem>
</file>

<file path=customXml/itemProps4.xml><?xml version="1.0" encoding="utf-8"?>
<ds:datastoreItem xmlns:ds="http://schemas.openxmlformats.org/officeDocument/2006/customXml" ds:itemID="{F57F19D0-6411-4195-A059-53E452971F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738315-5e00-4b5e-8860-e17190124394"/>
    <ds:schemaRef ds:uri="f7025032-520d-41e9-9bba-06ed3eca9d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3215</TotalTime>
  <Words>1761</Words>
  <Application>Microsoft Office PowerPoint</Application>
  <PresentationFormat>On-screen Show (4:3)</PresentationFormat>
  <Paragraphs>129</Paragraphs>
  <Slides>29</Slides>
  <Notes>29</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29</vt:i4>
      </vt:variant>
    </vt:vector>
  </HeadingPairs>
  <TitlesOfParts>
    <vt:vector size="40" baseType="lpstr">
      <vt:lpstr>ＭＳ Ｐゴシック</vt:lpstr>
      <vt:lpstr>Arial</vt:lpstr>
      <vt:lpstr>Calibri</vt:lpstr>
      <vt:lpstr>Calibri Light</vt:lpstr>
      <vt:lpstr>Century Gothic</vt:lpstr>
      <vt:lpstr>Montserrat</vt:lpstr>
      <vt:lpstr>Times New Roman</vt:lpstr>
      <vt:lpstr>Wingdings 2</vt:lpstr>
      <vt:lpstr>2_Custom Design</vt:lpstr>
      <vt:lpstr>MethanexGeismar-Strategy V3-2023 (3)</vt:lpstr>
      <vt:lpstr>Quotable</vt:lpstr>
      <vt:lpstr>Effective Board Governance September 19, 2024</vt:lpstr>
      <vt:lpstr>Characteristics  of Great Boards</vt:lpstr>
      <vt:lpstr>1. Understand Their Role and Responsibilities</vt:lpstr>
      <vt:lpstr>2. Lead Strategically and  Support the Executive Director</vt:lpstr>
      <vt:lpstr>  3. Commit to Ongoing Learning </vt:lpstr>
      <vt:lpstr>4. Get the Right Information at Board Meetings</vt:lpstr>
      <vt:lpstr>5. Work as a Team</vt:lpstr>
      <vt:lpstr>PowerPoint Presentation</vt:lpstr>
      <vt:lpstr>6. Understand the Open Meetings Law and Proper Conduct Before and During Public Meetings</vt:lpstr>
      <vt:lpstr>7. Understand Public Records Laws</vt:lpstr>
      <vt:lpstr>8. Understand the Public Bid Law</vt:lpstr>
      <vt:lpstr>9. Understands the Louisiana State Civil Service System’s Relationship with the LHC</vt:lpstr>
      <vt:lpstr>Your Role and Responsibilities </vt:lpstr>
      <vt:lpstr>Conduct Yourself with Incredible Integrity</vt:lpstr>
      <vt:lpstr> Respect the Difference  between the Board’s Role and  the Executive Director’s Role </vt:lpstr>
      <vt:lpstr>Think Independently  and Act Collectively</vt:lpstr>
      <vt:lpstr>Ask Yourself…</vt:lpstr>
      <vt:lpstr>The Three Duties  of a Fiduciary</vt:lpstr>
      <vt:lpstr>Duty of Care</vt:lpstr>
      <vt:lpstr>Duty of Loyalty</vt:lpstr>
      <vt:lpstr>Duty of Obedience</vt:lpstr>
      <vt:lpstr>What is a Fiduciary?</vt:lpstr>
      <vt:lpstr>Role of the CEO</vt:lpstr>
      <vt:lpstr>Seems Pretty Simple, Right?</vt:lpstr>
      <vt:lpstr>Deadly Sin No. 1 Over-Reliance on Treasurer or  Finance Committee</vt:lpstr>
      <vt:lpstr>Deadly Sin No. 2 Not Understanding  Conflicts of Interest </vt:lpstr>
      <vt:lpstr>Deadly Sin No. 3 Allowing One Board Member to Dominate</vt:lpstr>
      <vt:lpstr>Responding to Public Pushback </vt:lpstr>
      <vt:lpstr>PowerPoint Presentation</vt:lpstr>
    </vt:vector>
  </TitlesOfParts>
  <Company>The Shaw Group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E&amp;I</dc:title>
  <dc:creator>Licensed User</dc:creator>
  <cp:lastModifiedBy>Barry Brooks</cp:lastModifiedBy>
  <cp:revision>202</cp:revision>
  <cp:lastPrinted>2024-09-16T23:03:38Z</cp:lastPrinted>
  <dcterms:created xsi:type="dcterms:W3CDTF">2007-05-03T18:49:11Z</dcterms:created>
  <dcterms:modified xsi:type="dcterms:W3CDTF">2024-09-16T23:03:48Z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lpwstr>22404800.0000000</vt:lpwstr>
  </property>
  <property fmtid="{D5CDD505-2E9C-101B-9397-08002B2CF9AE}" pid="3" name="ContactName">
    <vt:lpwstr>Holly Nava</vt:lpwstr>
  </property>
  <property fmtid="{D5CDD505-2E9C-101B-9397-08002B2CF9AE}" pid="4" name="FormID">
    <vt:lpwstr/>
  </property>
  <property fmtid="{D5CDD505-2E9C-101B-9397-08002B2CF9AE}" pid="5" name="LastRevision">
    <vt:lpwstr/>
  </property>
  <property fmtid="{D5CDD505-2E9C-101B-9397-08002B2CF9AE}" pid="6" name="Comments">
    <vt:lpwstr/>
  </property>
  <property fmtid="{D5CDD505-2E9C-101B-9397-08002B2CF9AE}" pid="7" name="display_urn:schemas-microsoft-com:office:office#Editor">
    <vt:lpwstr>Jill Waguespack</vt:lpwstr>
  </property>
  <property fmtid="{D5CDD505-2E9C-101B-9397-08002B2CF9AE}" pid="8" name="display_urn:schemas-microsoft-com:office:office#Author">
    <vt:lpwstr>Jill Waguespack</vt:lpwstr>
  </property>
  <property fmtid="{D5CDD505-2E9C-101B-9397-08002B2CF9AE}" pid="9" name="ContentTypeId">
    <vt:lpwstr>0x01010070CA8FAD6A84F24AB84E63BF285502ED</vt:lpwstr>
  </property>
</Properties>
</file>